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0.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72.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725" r:id="rId5"/>
    <p:sldMasterId id="2147483726" r:id="rId6"/>
    <p:sldMasterId id="2147483727"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 id="291" r:id="rId44"/>
    <p:sldId id="292" r:id="rId45"/>
    <p:sldId id="293" r:id="rId46"/>
    <p:sldId id="294" r:id="rId47"/>
    <p:sldId id="295" r:id="rId48"/>
    <p:sldId id="296" r:id="rId49"/>
    <p:sldId id="297" r:id="rId50"/>
    <p:sldId id="298" r:id="rId51"/>
    <p:sldId id="299" r:id="rId52"/>
    <p:sldId id="300" r:id="rId53"/>
    <p:sldId id="301" r:id="rId54"/>
    <p:sldId id="302" r:id="rId55"/>
    <p:sldId id="303" r:id="rId56"/>
    <p:sldId id="304" r:id="rId57"/>
    <p:sldId id="305" r:id="rId58"/>
    <p:sldId id="306" r:id="rId59"/>
    <p:sldId id="307" r:id="rId60"/>
    <p:sldId id="308" r:id="rId61"/>
    <p:sldId id="309" r:id="rId62"/>
    <p:sldId id="310" r:id="rId63"/>
    <p:sldId id="311" r:id="rId64"/>
    <p:sldId id="312" r:id="rId65"/>
    <p:sldId id="313" r:id="rId66"/>
    <p:sldId id="314" r:id="rId67"/>
    <p:sldId id="315" r:id="rId68"/>
    <p:sldId id="316" r:id="rId69"/>
  </p:sldIdLst>
  <p:sldSz cy="5143500" cx="9144000"/>
  <p:notesSz cx="6858000" cy="9144000"/>
  <p:embeddedFontLst>
    <p:embeddedFont>
      <p:font typeface="Rubik Medium"/>
      <p:regular r:id="rId70"/>
      <p:bold r:id="rId71"/>
      <p:italic r:id="rId72"/>
      <p:boldItalic r:id="rId73"/>
    </p:embeddedFont>
    <p:embeddedFont>
      <p:font typeface="Rubik Light"/>
      <p:regular r:id="rId74"/>
      <p:bold r:id="rId75"/>
      <p:italic r:id="rId76"/>
      <p:boldItalic r:id="rId77"/>
    </p:embeddedFont>
    <p:embeddedFont>
      <p:font typeface="Roboto"/>
      <p:regular r:id="rId78"/>
      <p:bold r:id="rId79"/>
      <p:italic r:id="rId80"/>
      <p:boldItalic r:id="rId81"/>
    </p:embeddedFont>
    <p:embeddedFont>
      <p:font typeface="Lato"/>
      <p:regular r:id="rId82"/>
      <p:bold r:id="rId83"/>
      <p:italic r:id="rId84"/>
      <p:boldItalic r:id="rId85"/>
    </p:embeddedFont>
    <p:embeddedFont>
      <p:font typeface="Rubik"/>
      <p:regular r:id="rId86"/>
      <p:bold r:id="rId87"/>
      <p:italic r:id="rId88"/>
      <p:boldItalic r:id="rId89"/>
    </p:embeddedFont>
    <p:embeddedFont>
      <p:font typeface="Helvetica Neue Light"/>
      <p:regular r:id="rId90"/>
      <p:bold r:id="rId91"/>
      <p:italic r:id="rId92"/>
      <p:boldItalic r:id="rId9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74A5CE3C-9249-4F40-8C8B-3BD342FA2F7D}">
  <a:tblStyle styleId="{74A5CE3C-9249-4F40-8C8B-3BD342FA2F7D}"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0DD8A1E5-9F94-40A9-8D89-5924D8FBDCBE}" styleName="Table_1">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2.xml"/><Relationship Id="rId84" Type="http://schemas.openxmlformats.org/officeDocument/2006/relationships/font" Target="fonts/Lato-italic.fntdata"/><Relationship Id="rId83" Type="http://schemas.openxmlformats.org/officeDocument/2006/relationships/font" Target="fonts/Lato-bold.fntdata"/><Relationship Id="rId42" Type="http://schemas.openxmlformats.org/officeDocument/2006/relationships/slide" Target="slides/slide34.xml"/><Relationship Id="rId86" Type="http://schemas.openxmlformats.org/officeDocument/2006/relationships/font" Target="fonts/Rubik-regular.fntdata"/><Relationship Id="rId41" Type="http://schemas.openxmlformats.org/officeDocument/2006/relationships/slide" Target="slides/slide33.xml"/><Relationship Id="rId85" Type="http://schemas.openxmlformats.org/officeDocument/2006/relationships/font" Target="fonts/Lato-boldItalic.fntdata"/><Relationship Id="rId44" Type="http://schemas.openxmlformats.org/officeDocument/2006/relationships/slide" Target="slides/slide36.xml"/><Relationship Id="rId88" Type="http://schemas.openxmlformats.org/officeDocument/2006/relationships/font" Target="fonts/Rubik-italic.fntdata"/><Relationship Id="rId43" Type="http://schemas.openxmlformats.org/officeDocument/2006/relationships/slide" Target="slides/slide35.xml"/><Relationship Id="rId87" Type="http://schemas.openxmlformats.org/officeDocument/2006/relationships/font" Target="fonts/Rubik-bold.fntdata"/><Relationship Id="rId46" Type="http://schemas.openxmlformats.org/officeDocument/2006/relationships/slide" Target="slides/slide38.xml"/><Relationship Id="rId45" Type="http://schemas.openxmlformats.org/officeDocument/2006/relationships/slide" Target="slides/slide37.xml"/><Relationship Id="rId89" Type="http://schemas.openxmlformats.org/officeDocument/2006/relationships/font" Target="fonts/Rubik-boldItalic.fntdata"/><Relationship Id="rId80" Type="http://schemas.openxmlformats.org/officeDocument/2006/relationships/font" Target="fonts/Roboto-italic.fntdata"/><Relationship Id="rId82" Type="http://schemas.openxmlformats.org/officeDocument/2006/relationships/font" Target="fonts/Lato-regular.fntdata"/><Relationship Id="rId81" Type="http://schemas.openxmlformats.org/officeDocument/2006/relationships/font" Target="fonts/Roboto-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1.xml"/><Relationship Id="rId48" Type="http://schemas.openxmlformats.org/officeDocument/2006/relationships/slide" Target="slides/slide40.xml"/><Relationship Id="rId47" Type="http://schemas.openxmlformats.org/officeDocument/2006/relationships/slide" Target="slides/slide39.xml"/><Relationship Id="rId49" Type="http://schemas.openxmlformats.org/officeDocument/2006/relationships/slide" Target="slides/slide41.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notesMaster" Target="notesMasters/notesMaster1.xml"/><Relationship Id="rId73" Type="http://schemas.openxmlformats.org/officeDocument/2006/relationships/font" Target="fonts/RubikMedium-boldItalic.fntdata"/><Relationship Id="rId72" Type="http://schemas.openxmlformats.org/officeDocument/2006/relationships/font" Target="fonts/RubikMedium-italic.fntdata"/><Relationship Id="rId31" Type="http://schemas.openxmlformats.org/officeDocument/2006/relationships/slide" Target="slides/slide23.xml"/><Relationship Id="rId75" Type="http://schemas.openxmlformats.org/officeDocument/2006/relationships/font" Target="fonts/RubikLight-bold.fntdata"/><Relationship Id="rId30" Type="http://schemas.openxmlformats.org/officeDocument/2006/relationships/slide" Target="slides/slide22.xml"/><Relationship Id="rId74" Type="http://schemas.openxmlformats.org/officeDocument/2006/relationships/font" Target="fonts/RubikLight-regular.fntdata"/><Relationship Id="rId33" Type="http://schemas.openxmlformats.org/officeDocument/2006/relationships/slide" Target="slides/slide25.xml"/><Relationship Id="rId77" Type="http://schemas.openxmlformats.org/officeDocument/2006/relationships/font" Target="fonts/RubikLight-boldItalic.fntdata"/><Relationship Id="rId32" Type="http://schemas.openxmlformats.org/officeDocument/2006/relationships/slide" Target="slides/slide24.xml"/><Relationship Id="rId76" Type="http://schemas.openxmlformats.org/officeDocument/2006/relationships/font" Target="fonts/RubikLight-italic.fntdata"/><Relationship Id="rId35" Type="http://schemas.openxmlformats.org/officeDocument/2006/relationships/slide" Target="slides/slide27.xml"/><Relationship Id="rId79" Type="http://schemas.openxmlformats.org/officeDocument/2006/relationships/font" Target="fonts/Roboto-bold.fntdata"/><Relationship Id="rId34" Type="http://schemas.openxmlformats.org/officeDocument/2006/relationships/slide" Target="slides/slide26.xml"/><Relationship Id="rId78" Type="http://schemas.openxmlformats.org/officeDocument/2006/relationships/font" Target="fonts/Roboto-regular.fntdata"/><Relationship Id="rId71" Type="http://schemas.openxmlformats.org/officeDocument/2006/relationships/font" Target="fonts/RubikMedium-bold.fntdata"/><Relationship Id="rId70" Type="http://schemas.openxmlformats.org/officeDocument/2006/relationships/font" Target="fonts/RubikMedium-regular.fntdata"/><Relationship Id="rId37" Type="http://schemas.openxmlformats.org/officeDocument/2006/relationships/slide" Target="slides/slide29.xml"/><Relationship Id="rId36" Type="http://schemas.openxmlformats.org/officeDocument/2006/relationships/slide" Target="slides/slide28.xml"/><Relationship Id="rId39" Type="http://schemas.openxmlformats.org/officeDocument/2006/relationships/slide" Target="slides/slide31.xml"/><Relationship Id="rId38" Type="http://schemas.openxmlformats.org/officeDocument/2006/relationships/slide" Target="slides/slide30.xml"/><Relationship Id="rId62" Type="http://schemas.openxmlformats.org/officeDocument/2006/relationships/slide" Target="slides/slide54.xml"/><Relationship Id="rId61" Type="http://schemas.openxmlformats.org/officeDocument/2006/relationships/slide" Target="slides/slide53.xml"/><Relationship Id="rId20" Type="http://schemas.openxmlformats.org/officeDocument/2006/relationships/slide" Target="slides/slide12.xml"/><Relationship Id="rId64" Type="http://schemas.openxmlformats.org/officeDocument/2006/relationships/slide" Target="slides/slide56.xml"/><Relationship Id="rId63" Type="http://schemas.openxmlformats.org/officeDocument/2006/relationships/slide" Target="slides/slide55.xml"/><Relationship Id="rId22" Type="http://schemas.openxmlformats.org/officeDocument/2006/relationships/slide" Target="slides/slide14.xml"/><Relationship Id="rId66" Type="http://schemas.openxmlformats.org/officeDocument/2006/relationships/slide" Target="slides/slide58.xml"/><Relationship Id="rId21" Type="http://schemas.openxmlformats.org/officeDocument/2006/relationships/slide" Target="slides/slide13.xml"/><Relationship Id="rId65" Type="http://schemas.openxmlformats.org/officeDocument/2006/relationships/slide" Target="slides/slide57.xml"/><Relationship Id="rId24" Type="http://schemas.openxmlformats.org/officeDocument/2006/relationships/slide" Target="slides/slide16.xml"/><Relationship Id="rId68" Type="http://schemas.openxmlformats.org/officeDocument/2006/relationships/slide" Target="slides/slide60.xml"/><Relationship Id="rId23" Type="http://schemas.openxmlformats.org/officeDocument/2006/relationships/slide" Target="slides/slide15.xml"/><Relationship Id="rId67" Type="http://schemas.openxmlformats.org/officeDocument/2006/relationships/slide" Target="slides/slide59.xml"/><Relationship Id="rId60" Type="http://schemas.openxmlformats.org/officeDocument/2006/relationships/slide" Target="slides/slide52.xml"/><Relationship Id="rId26" Type="http://schemas.openxmlformats.org/officeDocument/2006/relationships/slide" Target="slides/slide18.xml"/><Relationship Id="rId25" Type="http://schemas.openxmlformats.org/officeDocument/2006/relationships/slide" Target="slides/slide17.xml"/><Relationship Id="rId69" Type="http://schemas.openxmlformats.org/officeDocument/2006/relationships/slide" Target="slides/slide61.xml"/><Relationship Id="rId28" Type="http://schemas.openxmlformats.org/officeDocument/2006/relationships/slide" Target="slides/slide20.xml"/><Relationship Id="rId27" Type="http://schemas.openxmlformats.org/officeDocument/2006/relationships/slide" Target="slides/slide19.xml"/><Relationship Id="rId29" Type="http://schemas.openxmlformats.org/officeDocument/2006/relationships/slide" Target="slides/slide21.xml"/><Relationship Id="rId51" Type="http://schemas.openxmlformats.org/officeDocument/2006/relationships/slide" Target="slides/slide43.xml"/><Relationship Id="rId50" Type="http://schemas.openxmlformats.org/officeDocument/2006/relationships/slide" Target="slides/slide42.xml"/><Relationship Id="rId53" Type="http://schemas.openxmlformats.org/officeDocument/2006/relationships/slide" Target="slides/slide45.xml"/><Relationship Id="rId52" Type="http://schemas.openxmlformats.org/officeDocument/2006/relationships/slide" Target="slides/slide44.xml"/><Relationship Id="rId11" Type="http://schemas.openxmlformats.org/officeDocument/2006/relationships/slide" Target="slides/slide3.xml"/><Relationship Id="rId55" Type="http://schemas.openxmlformats.org/officeDocument/2006/relationships/slide" Target="slides/slide47.xml"/><Relationship Id="rId10" Type="http://schemas.openxmlformats.org/officeDocument/2006/relationships/slide" Target="slides/slide2.xml"/><Relationship Id="rId54" Type="http://schemas.openxmlformats.org/officeDocument/2006/relationships/slide" Target="slides/slide46.xml"/><Relationship Id="rId13" Type="http://schemas.openxmlformats.org/officeDocument/2006/relationships/slide" Target="slides/slide5.xml"/><Relationship Id="rId57" Type="http://schemas.openxmlformats.org/officeDocument/2006/relationships/slide" Target="slides/slide49.xml"/><Relationship Id="rId12" Type="http://schemas.openxmlformats.org/officeDocument/2006/relationships/slide" Target="slides/slide4.xml"/><Relationship Id="rId56" Type="http://schemas.openxmlformats.org/officeDocument/2006/relationships/slide" Target="slides/slide48.xml"/><Relationship Id="rId91" Type="http://schemas.openxmlformats.org/officeDocument/2006/relationships/font" Target="fonts/HelveticaNeueLight-bold.fntdata"/><Relationship Id="rId90" Type="http://schemas.openxmlformats.org/officeDocument/2006/relationships/font" Target="fonts/HelveticaNeueLight-regular.fntdata"/><Relationship Id="rId93" Type="http://schemas.openxmlformats.org/officeDocument/2006/relationships/font" Target="fonts/HelveticaNeueLight-boldItalic.fntdata"/><Relationship Id="rId92" Type="http://schemas.openxmlformats.org/officeDocument/2006/relationships/font" Target="fonts/HelveticaNeueLight-italic.fntdata"/><Relationship Id="rId15" Type="http://schemas.openxmlformats.org/officeDocument/2006/relationships/slide" Target="slides/slide7.xml"/><Relationship Id="rId59" Type="http://schemas.openxmlformats.org/officeDocument/2006/relationships/slide" Target="slides/slide51.xml"/><Relationship Id="rId14" Type="http://schemas.openxmlformats.org/officeDocument/2006/relationships/slide" Target="slides/slide6.xml"/><Relationship Id="rId58" Type="http://schemas.openxmlformats.org/officeDocument/2006/relationships/slide" Target="slides/slide50.xml"/><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8"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8" name="Shape 358"/>
        <p:cNvGrpSpPr/>
        <p:nvPr/>
      </p:nvGrpSpPr>
      <p:grpSpPr>
        <a:xfrm>
          <a:off x="0" y="0"/>
          <a:ext cx="0" cy="0"/>
          <a:chOff x="0" y="0"/>
          <a:chExt cx="0" cy="0"/>
        </a:xfrm>
      </p:grpSpPr>
      <p:sp>
        <p:nvSpPr>
          <p:cNvPr id="359" name="Google Shape;359;g6cb131c792_0_6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6cb131c792_0_6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800">
                <a:latin typeface="Rubik Light"/>
                <a:ea typeface="Rubik Light"/>
                <a:cs typeface="Rubik Light"/>
                <a:sym typeface="Rubik Light"/>
              </a:rPr>
              <a:t>¡RECUERDEN </a:t>
            </a:r>
            <a:r>
              <a:rPr b="1" lang="es" sz="1800">
                <a:solidFill>
                  <a:srgbClr val="E1446D"/>
                </a:solidFill>
                <a:latin typeface="Rubik"/>
                <a:ea typeface="Rubik"/>
                <a:cs typeface="Rubik"/>
                <a:sym typeface="Rubik"/>
              </a:rPr>
              <a:t>TOMAR ASISTENCIA</a:t>
            </a:r>
            <a:r>
              <a:rPr lang="es" sz="1800">
                <a:latin typeface="Rubik Light"/>
                <a:ea typeface="Rubik Light"/>
                <a:cs typeface="Rubik Light"/>
                <a:sym typeface="Rubik Light"/>
              </a:rPr>
              <a:t> utilizando el link a Google Forms que recibieron!</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0" name="Shape 420"/>
        <p:cNvGrpSpPr/>
        <p:nvPr/>
      </p:nvGrpSpPr>
      <p:grpSpPr>
        <a:xfrm>
          <a:off x="0" y="0"/>
          <a:ext cx="0" cy="0"/>
          <a:chOff x="0" y="0"/>
          <a:chExt cx="0" cy="0"/>
        </a:xfrm>
      </p:grpSpPr>
      <p:sp>
        <p:nvSpPr>
          <p:cNvPr id="421" name="Google Shape;421;g6cb131c792_0_6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2" name="Google Shape;422;g6cb131c792_0_6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8" name="Shape 428"/>
        <p:cNvGrpSpPr/>
        <p:nvPr/>
      </p:nvGrpSpPr>
      <p:grpSpPr>
        <a:xfrm>
          <a:off x="0" y="0"/>
          <a:ext cx="0" cy="0"/>
          <a:chOff x="0" y="0"/>
          <a:chExt cx="0" cy="0"/>
        </a:xfrm>
      </p:grpSpPr>
      <p:sp>
        <p:nvSpPr>
          <p:cNvPr id="429" name="Google Shape;429;g6cb131c792_0_6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0" name="Google Shape;430;g6cb131c792_0_6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6" name="Shape 436"/>
        <p:cNvGrpSpPr/>
        <p:nvPr/>
      </p:nvGrpSpPr>
      <p:grpSpPr>
        <a:xfrm>
          <a:off x="0" y="0"/>
          <a:ext cx="0" cy="0"/>
          <a:chOff x="0" y="0"/>
          <a:chExt cx="0" cy="0"/>
        </a:xfrm>
      </p:grpSpPr>
      <p:sp>
        <p:nvSpPr>
          <p:cNvPr id="437" name="Google Shape;437;g6cb131c792_0_6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8" name="Google Shape;438;g6cb131c792_0_6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4" name="Shape 444"/>
        <p:cNvGrpSpPr/>
        <p:nvPr/>
      </p:nvGrpSpPr>
      <p:grpSpPr>
        <a:xfrm>
          <a:off x="0" y="0"/>
          <a:ext cx="0" cy="0"/>
          <a:chOff x="0" y="0"/>
          <a:chExt cx="0" cy="0"/>
        </a:xfrm>
      </p:grpSpPr>
      <p:sp>
        <p:nvSpPr>
          <p:cNvPr id="445" name="Google Shape;445;g6cb131c792_0_7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6" name="Google Shape;446;g6cb131c792_0_7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3" name="Shape 453"/>
        <p:cNvGrpSpPr/>
        <p:nvPr/>
      </p:nvGrpSpPr>
      <p:grpSpPr>
        <a:xfrm>
          <a:off x="0" y="0"/>
          <a:ext cx="0" cy="0"/>
          <a:chOff x="0" y="0"/>
          <a:chExt cx="0" cy="0"/>
        </a:xfrm>
      </p:grpSpPr>
      <p:sp>
        <p:nvSpPr>
          <p:cNvPr id="454" name="Google Shape;454;g6cb131c792_0_7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5" name="Google Shape;455;g6cb131c792_0_7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4" name="Shape 464"/>
        <p:cNvGrpSpPr/>
        <p:nvPr/>
      </p:nvGrpSpPr>
      <p:grpSpPr>
        <a:xfrm>
          <a:off x="0" y="0"/>
          <a:ext cx="0" cy="0"/>
          <a:chOff x="0" y="0"/>
          <a:chExt cx="0" cy="0"/>
        </a:xfrm>
      </p:grpSpPr>
      <p:sp>
        <p:nvSpPr>
          <p:cNvPr id="465" name="Google Shape;465;g6cb131c792_0_7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6" name="Google Shape;466;g6cb131c792_0_7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5" name="Shape 475"/>
        <p:cNvGrpSpPr/>
        <p:nvPr/>
      </p:nvGrpSpPr>
      <p:grpSpPr>
        <a:xfrm>
          <a:off x="0" y="0"/>
          <a:ext cx="0" cy="0"/>
          <a:chOff x="0" y="0"/>
          <a:chExt cx="0" cy="0"/>
        </a:xfrm>
      </p:grpSpPr>
      <p:sp>
        <p:nvSpPr>
          <p:cNvPr id="476" name="Google Shape;476;g6cb131c792_0_7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7" name="Google Shape;477;g6cb131c792_0_7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6" name="Shape 486"/>
        <p:cNvGrpSpPr/>
        <p:nvPr/>
      </p:nvGrpSpPr>
      <p:grpSpPr>
        <a:xfrm>
          <a:off x="0" y="0"/>
          <a:ext cx="0" cy="0"/>
          <a:chOff x="0" y="0"/>
          <a:chExt cx="0" cy="0"/>
        </a:xfrm>
      </p:grpSpPr>
      <p:sp>
        <p:nvSpPr>
          <p:cNvPr id="487" name="Google Shape;487;g6cb131c792_0_7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8" name="Google Shape;488;g6cb131c792_0_7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8" name="Shape 498"/>
        <p:cNvGrpSpPr/>
        <p:nvPr/>
      </p:nvGrpSpPr>
      <p:grpSpPr>
        <a:xfrm>
          <a:off x="0" y="0"/>
          <a:ext cx="0" cy="0"/>
          <a:chOff x="0" y="0"/>
          <a:chExt cx="0" cy="0"/>
        </a:xfrm>
      </p:grpSpPr>
      <p:sp>
        <p:nvSpPr>
          <p:cNvPr id="499" name="Google Shape;499;g6cb131c792_0_7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0" name="Google Shape;500;g6cb131c792_0_7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7" name="Shape 507"/>
        <p:cNvGrpSpPr/>
        <p:nvPr/>
      </p:nvGrpSpPr>
      <p:grpSpPr>
        <a:xfrm>
          <a:off x="0" y="0"/>
          <a:ext cx="0" cy="0"/>
          <a:chOff x="0" y="0"/>
          <a:chExt cx="0" cy="0"/>
        </a:xfrm>
      </p:grpSpPr>
      <p:sp>
        <p:nvSpPr>
          <p:cNvPr id="508" name="Google Shape;508;g6cb131c792_0_7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9" name="Google Shape;509;g6cb131c792_0_7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t>Kernels</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2" name="Shape 362"/>
        <p:cNvGrpSpPr/>
        <p:nvPr/>
      </p:nvGrpSpPr>
      <p:grpSpPr>
        <a:xfrm>
          <a:off x="0" y="0"/>
          <a:ext cx="0" cy="0"/>
          <a:chOff x="0" y="0"/>
          <a:chExt cx="0" cy="0"/>
        </a:xfrm>
      </p:grpSpPr>
      <p:sp>
        <p:nvSpPr>
          <p:cNvPr id="363" name="Google Shape;363;g6cb131c792_0_6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4" name="Google Shape;364;g6cb131c792_0_6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4" name="Shape 514"/>
        <p:cNvGrpSpPr/>
        <p:nvPr/>
      </p:nvGrpSpPr>
      <p:grpSpPr>
        <a:xfrm>
          <a:off x="0" y="0"/>
          <a:ext cx="0" cy="0"/>
          <a:chOff x="0" y="0"/>
          <a:chExt cx="0" cy="0"/>
        </a:xfrm>
      </p:grpSpPr>
      <p:sp>
        <p:nvSpPr>
          <p:cNvPr id="515" name="Google Shape;515;g6cb131c792_0_7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6" name="Google Shape;516;g6cb131c792_0_7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5" name="Shape 525"/>
        <p:cNvGrpSpPr/>
        <p:nvPr/>
      </p:nvGrpSpPr>
      <p:grpSpPr>
        <a:xfrm>
          <a:off x="0" y="0"/>
          <a:ext cx="0" cy="0"/>
          <a:chOff x="0" y="0"/>
          <a:chExt cx="0" cy="0"/>
        </a:xfrm>
      </p:grpSpPr>
      <p:sp>
        <p:nvSpPr>
          <p:cNvPr id="526" name="Google Shape;526;g6cb131c792_0_7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7" name="Google Shape;527;g6cb131c792_0_77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t>Kernels</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2" name="Shape 532"/>
        <p:cNvGrpSpPr/>
        <p:nvPr/>
      </p:nvGrpSpPr>
      <p:grpSpPr>
        <a:xfrm>
          <a:off x="0" y="0"/>
          <a:ext cx="0" cy="0"/>
          <a:chOff x="0" y="0"/>
          <a:chExt cx="0" cy="0"/>
        </a:xfrm>
      </p:grpSpPr>
      <p:sp>
        <p:nvSpPr>
          <p:cNvPr id="533" name="Google Shape;533;g6cb131c792_0_7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4" name="Google Shape;534;g6cb131c792_0_7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1" name="Shape 541"/>
        <p:cNvGrpSpPr/>
        <p:nvPr/>
      </p:nvGrpSpPr>
      <p:grpSpPr>
        <a:xfrm>
          <a:off x="0" y="0"/>
          <a:ext cx="0" cy="0"/>
          <a:chOff x="0" y="0"/>
          <a:chExt cx="0" cy="0"/>
        </a:xfrm>
      </p:grpSpPr>
      <p:sp>
        <p:nvSpPr>
          <p:cNvPr id="542" name="Google Shape;542;g6cb131c792_0_7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3" name="Google Shape;543;g6cb131c792_0_7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7" name="Shape 547"/>
        <p:cNvGrpSpPr/>
        <p:nvPr/>
      </p:nvGrpSpPr>
      <p:grpSpPr>
        <a:xfrm>
          <a:off x="0" y="0"/>
          <a:ext cx="0" cy="0"/>
          <a:chOff x="0" y="0"/>
          <a:chExt cx="0" cy="0"/>
        </a:xfrm>
      </p:grpSpPr>
      <p:sp>
        <p:nvSpPr>
          <p:cNvPr id="548" name="Google Shape;548;g6cb131c792_0_7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9" name="Google Shape;549;g6cb131c792_0_7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4" name="Shape 554"/>
        <p:cNvGrpSpPr/>
        <p:nvPr/>
      </p:nvGrpSpPr>
      <p:grpSpPr>
        <a:xfrm>
          <a:off x="0" y="0"/>
          <a:ext cx="0" cy="0"/>
          <a:chOff x="0" y="0"/>
          <a:chExt cx="0" cy="0"/>
        </a:xfrm>
      </p:grpSpPr>
      <p:sp>
        <p:nvSpPr>
          <p:cNvPr id="555" name="Google Shape;555;g6cb131c792_0_8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6" name="Google Shape;556;g6cb131c792_0_8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1" name="Shape 561"/>
        <p:cNvGrpSpPr/>
        <p:nvPr/>
      </p:nvGrpSpPr>
      <p:grpSpPr>
        <a:xfrm>
          <a:off x="0" y="0"/>
          <a:ext cx="0" cy="0"/>
          <a:chOff x="0" y="0"/>
          <a:chExt cx="0" cy="0"/>
        </a:xfrm>
      </p:grpSpPr>
      <p:sp>
        <p:nvSpPr>
          <p:cNvPr id="562" name="Google Shape;562;g6cb131c792_0_8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3" name="Google Shape;563;g6cb131c792_0_8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8" name="Shape 568"/>
        <p:cNvGrpSpPr/>
        <p:nvPr/>
      </p:nvGrpSpPr>
      <p:grpSpPr>
        <a:xfrm>
          <a:off x="0" y="0"/>
          <a:ext cx="0" cy="0"/>
          <a:chOff x="0" y="0"/>
          <a:chExt cx="0" cy="0"/>
        </a:xfrm>
      </p:grpSpPr>
      <p:sp>
        <p:nvSpPr>
          <p:cNvPr id="569" name="Google Shape;569;g6cb131c792_0_8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0" name="Google Shape;570;g6cb131c792_0_8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5" name="Shape 575"/>
        <p:cNvGrpSpPr/>
        <p:nvPr/>
      </p:nvGrpSpPr>
      <p:grpSpPr>
        <a:xfrm>
          <a:off x="0" y="0"/>
          <a:ext cx="0" cy="0"/>
          <a:chOff x="0" y="0"/>
          <a:chExt cx="0" cy="0"/>
        </a:xfrm>
      </p:grpSpPr>
      <p:sp>
        <p:nvSpPr>
          <p:cNvPr id="576" name="Google Shape;576;g6cb131c792_0_8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7" name="Google Shape;577;g6cb131c792_0_8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4" name="Shape 584"/>
        <p:cNvGrpSpPr/>
        <p:nvPr/>
      </p:nvGrpSpPr>
      <p:grpSpPr>
        <a:xfrm>
          <a:off x="0" y="0"/>
          <a:ext cx="0" cy="0"/>
          <a:chOff x="0" y="0"/>
          <a:chExt cx="0" cy="0"/>
        </a:xfrm>
      </p:grpSpPr>
      <p:sp>
        <p:nvSpPr>
          <p:cNvPr id="585" name="Google Shape;585;g6cb131c792_0_8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6" name="Google Shape;586;g6cb131c792_0_8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7" name="Shape 367"/>
        <p:cNvGrpSpPr/>
        <p:nvPr/>
      </p:nvGrpSpPr>
      <p:grpSpPr>
        <a:xfrm>
          <a:off x="0" y="0"/>
          <a:ext cx="0" cy="0"/>
          <a:chOff x="0" y="0"/>
          <a:chExt cx="0" cy="0"/>
        </a:xfrm>
      </p:grpSpPr>
      <p:sp>
        <p:nvSpPr>
          <p:cNvPr id="368" name="Google Shape;368;g6cb131c792_0_6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9" name="Google Shape;369;g6cb131c792_0_6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s" sz="1800">
                <a:latin typeface="Rubik Medium"/>
                <a:ea typeface="Rubik Medium"/>
                <a:cs typeface="Rubik Medium"/>
                <a:sym typeface="Rubik Medium"/>
              </a:rPr>
              <a:t>Agenda de la clase:</a:t>
            </a:r>
            <a:endParaRPr b="1" sz="1400">
              <a:solidFill>
                <a:srgbClr val="E1446D"/>
              </a:solidFill>
              <a:latin typeface="Rubik"/>
              <a:ea typeface="Rubik"/>
              <a:cs typeface="Rubik"/>
              <a:sym typeface="Rubik"/>
            </a:endParaRPr>
          </a:p>
          <a:p>
            <a:pPr indent="-298450" lvl="0" marL="457200" rtl="0" algn="l">
              <a:spcBef>
                <a:spcPts val="0"/>
              </a:spcBef>
              <a:spcAft>
                <a:spcPts val="0"/>
              </a:spcAft>
              <a:buSzPts val="1100"/>
              <a:buFont typeface="Rubik Light"/>
              <a:buChar char="-"/>
            </a:pPr>
            <a:r>
              <a:rPr lang="es" sz="1400">
                <a:latin typeface="Rubik"/>
                <a:ea typeface="Rubik"/>
                <a:cs typeface="Rubik"/>
                <a:sym typeface="Rubik"/>
              </a:rPr>
              <a:t>¿Cómo anduvieron? </a:t>
            </a:r>
            <a:r>
              <a:rPr b="1" lang="es" sz="1400">
                <a:solidFill>
                  <a:srgbClr val="E1446D"/>
                </a:solidFill>
                <a:latin typeface="Rubik"/>
                <a:ea typeface="Rubik"/>
                <a:cs typeface="Rubik"/>
                <a:sym typeface="Rubik"/>
              </a:rPr>
              <a:t>(20 minutos)</a:t>
            </a:r>
            <a:endParaRPr b="1" sz="1400">
              <a:solidFill>
                <a:srgbClr val="E1446D"/>
              </a:solidFill>
              <a:latin typeface="Rubik"/>
              <a:ea typeface="Rubik"/>
              <a:cs typeface="Rubik"/>
              <a:sym typeface="Rubik"/>
            </a:endParaRPr>
          </a:p>
          <a:p>
            <a:pPr indent="-298450" lvl="0" marL="457200" rtl="0" algn="l">
              <a:spcBef>
                <a:spcPts val="0"/>
              </a:spcBef>
              <a:spcAft>
                <a:spcPts val="0"/>
              </a:spcAft>
              <a:buSzPts val="1100"/>
              <a:buFont typeface="Rubik Light"/>
              <a:buChar char="-"/>
            </a:pPr>
            <a:r>
              <a:rPr lang="es" sz="1400">
                <a:latin typeface="Rubik"/>
                <a:ea typeface="Rubik"/>
                <a:cs typeface="Rubik"/>
                <a:sym typeface="Rubik"/>
              </a:rPr>
              <a:t>Explicación</a:t>
            </a:r>
            <a:r>
              <a:rPr lang="es" sz="1400">
                <a:latin typeface="Rubik"/>
                <a:ea typeface="Rubik"/>
                <a:cs typeface="Rubik"/>
                <a:sym typeface="Rubik"/>
              </a:rPr>
              <a:t>: Sistemas de recomendación </a:t>
            </a:r>
            <a:r>
              <a:rPr b="1" lang="es" sz="1400">
                <a:solidFill>
                  <a:srgbClr val="E1446D"/>
                </a:solidFill>
                <a:latin typeface="Rubik"/>
                <a:ea typeface="Rubik"/>
                <a:cs typeface="Rubik"/>
                <a:sym typeface="Rubik"/>
              </a:rPr>
              <a:t>(40 minutos)</a:t>
            </a:r>
            <a:endParaRPr b="1" sz="1400">
              <a:solidFill>
                <a:srgbClr val="E1446D"/>
              </a:solidFill>
              <a:latin typeface="Rubik"/>
              <a:ea typeface="Rubik"/>
              <a:cs typeface="Rubik"/>
              <a:sym typeface="Rubik"/>
            </a:endParaRPr>
          </a:p>
          <a:p>
            <a:pPr indent="-317500" lvl="0" marL="457200" rtl="0" algn="l">
              <a:spcBef>
                <a:spcPts val="0"/>
              </a:spcBef>
              <a:spcAft>
                <a:spcPts val="0"/>
              </a:spcAft>
              <a:buSzPts val="1400"/>
              <a:buFont typeface="Rubik"/>
              <a:buChar char="-"/>
            </a:pPr>
            <a:r>
              <a:rPr lang="es" sz="1400">
                <a:latin typeface="Rubik"/>
                <a:ea typeface="Rubik"/>
                <a:cs typeface="Rubik"/>
                <a:sym typeface="Rubik"/>
              </a:rPr>
              <a:t>Break </a:t>
            </a:r>
            <a:r>
              <a:rPr b="1" lang="es" sz="1400">
                <a:solidFill>
                  <a:srgbClr val="E1446D"/>
                </a:solidFill>
                <a:latin typeface="Rubik"/>
                <a:ea typeface="Rubik"/>
                <a:cs typeface="Rubik"/>
                <a:sym typeface="Rubik"/>
              </a:rPr>
              <a:t>(15 minutos)</a:t>
            </a:r>
            <a:endParaRPr b="1" sz="1400">
              <a:solidFill>
                <a:srgbClr val="E1446D"/>
              </a:solidFill>
              <a:latin typeface="Rubik"/>
              <a:ea typeface="Rubik"/>
              <a:cs typeface="Rubik"/>
              <a:sym typeface="Rubik"/>
            </a:endParaRPr>
          </a:p>
          <a:p>
            <a:pPr indent="-317500" lvl="0" marL="457200" rtl="0" algn="l">
              <a:spcBef>
                <a:spcPts val="0"/>
              </a:spcBef>
              <a:spcAft>
                <a:spcPts val="0"/>
              </a:spcAft>
              <a:buClr>
                <a:srgbClr val="E1446D"/>
              </a:buClr>
              <a:buSzPts val="1400"/>
              <a:buFont typeface="Rubik"/>
              <a:buChar char="-"/>
            </a:pPr>
            <a:r>
              <a:rPr lang="es" sz="1400">
                <a:latin typeface="Rubik"/>
                <a:ea typeface="Rubik"/>
                <a:cs typeface="Rubik"/>
                <a:sym typeface="Rubik"/>
              </a:rPr>
              <a:t>Explicación: Sistemas de recomendación </a:t>
            </a:r>
            <a:r>
              <a:rPr b="1" lang="es" sz="1400">
                <a:solidFill>
                  <a:srgbClr val="E1446D"/>
                </a:solidFill>
                <a:latin typeface="Rubik"/>
                <a:ea typeface="Rubik"/>
                <a:cs typeface="Rubik"/>
                <a:sym typeface="Rubik"/>
              </a:rPr>
              <a:t>(25 minutos)</a:t>
            </a:r>
            <a:endParaRPr b="1" sz="1400">
              <a:solidFill>
                <a:srgbClr val="E1446D"/>
              </a:solidFill>
              <a:latin typeface="Rubik"/>
              <a:ea typeface="Rubik"/>
              <a:cs typeface="Rubik"/>
              <a:sym typeface="Rubik"/>
            </a:endParaRPr>
          </a:p>
          <a:p>
            <a:pPr indent="-317500" lvl="0" marL="457200" rtl="0" algn="l">
              <a:spcBef>
                <a:spcPts val="0"/>
              </a:spcBef>
              <a:spcAft>
                <a:spcPts val="0"/>
              </a:spcAft>
              <a:buSzPts val="1400"/>
              <a:buFont typeface="Rubik"/>
              <a:buChar char="-"/>
            </a:pPr>
            <a:r>
              <a:rPr lang="es" sz="1400">
                <a:latin typeface="Rubik"/>
                <a:ea typeface="Rubik"/>
                <a:cs typeface="Rubik"/>
                <a:sym typeface="Rubik"/>
              </a:rPr>
              <a:t>Hands-on training: Sistemas de recomendación </a:t>
            </a:r>
            <a:r>
              <a:rPr b="1" lang="es" sz="1400">
                <a:solidFill>
                  <a:srgbClr val="E1446D"/>
                </a:solidFill>
                <a:latin typeface="Rubik"/>
                <a:ea typeface="Rubik"/>
                <a:cs typeface="Rubik"/>
                <a:sym typeface="Rubik"/>
              </a:rPr>
              <a:t>(55 minutos)</a:t>
            </a:r>
            <a:endParaRPr sz="1300">
              <a:solidFill>
                <a:srgbClr val="212529"/>
              </a:solidFill>
              <a:highlight>
                <a:schemeClr val="lt1"/>
              </a:highlight>
              <a:latin typeface="Roboto"/>
              <a:ea typeface="Roboto"/>
              <a:cs typeface="Roboto"/>
              <a:sym typeface="Roboto"/>
            </a:endParaRPr>
          </a:p>
          <a:p>
            <a:pPr indent="-298450" lvl="0" marL="457200" rtl="0" algn="l">
              <a:spcBef>
                <a:spcPts val="0"/>
              </a:spcBef>
              <a:spcAft>
                <a:spcPts val="0"/>
              </a:spcAft>
              <a:buSzPts val="1100"/>
              <a:buFont typeface="Rubik Light"/>
              <a:buChar char="-"/>
            </a:pPr>
            <a:r>
              <a:rPr lang="es" sz="1400">
                <a:latin typeface="Rubik"/>
                <a:ea typeface="Rubik"/>
                <a:cs typeface="Rubik"/>
                <a:sym typeface="Rubik"/>
              </a:rPr>
              <a:t>Entrega 06  </a:t>
            </a:r>
            <a:r>
              <a:rPr b="1" lang="es" sz="1400">
                <a:solidFill>
                  <a:srgbClr val="E1446D"/>
                </a:solidFill>
                <a:latin typeface="Rubik"/>
                <a:ea typeface="Rubik"/>
                <a:cs typeface="Rubik"/>
                <a:sym typeface="Rubik"/>
              </a:rPr>
              <a:t>(10 minutos)</a:t>
            </a:r>
            <a:endParaRPr sz="1400">
              <a:latin typeface="Rubik"/>
              <a:ea typeface="Rubik"/>
              <a:cs typeface="Rubik"/>
              <a:sym typeface="Rubik"/>
            </a:endParaRPr>
          </a:p>
          <a:p>
            <a:pPr indent="-298450" lvl="0" marL="457200" rtl="0" algn="l">
              <a:spcBef>
                <a:spcPts val="0"/>
              </a:spcBef>
              <a:spcAft>
                <a:spcPts val="0"/>
              </a:spcAft>
              <a:buSzPts val="1100"/>
              <a:buFont typeface="Rubik Light"/>
              <a:buChar char="-"/>
            </a:pPr>
            <a:r>
              <a:rPr lang="es" sz="1400">
                <a:latin typeface="Rubik"/>
                <a:ea typeface="Rubik"/>
                <a:cs typeface="Rubik"/>
                <a:sym typeface="Rubik"/>
              </a:rPr>
              <a:t>Cierre  </a:t>
            </a:r>
            <a:r>
              <a:rPr b="1" lang="es" sz="1400">
                <a:solidFill>
                  <a:srgbClr val="E1446D"/>
                </a:solidFill>
                <a:latin typeface="Rubik"/>
                <a:ea typeface="Rubik"/>
                <a:cs typeface="Rubik"/>
                <a:sym typeface="Rubik"/>
              </a:rPr>
              <a:t>(5 minutos)</a:t>
            </a:r>
            <a:endParaRPr sz="1400">
              <a:latin typeface="Rubik"/>
              <a:ea typeface="Rubik"/>
              <a:cs typeface="Rubik"/>
              <a:sym typeface="Rubik"/>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1" name="Shape 591"/>
        <p:cNvGrpSpPr/>
        <p:nvPr/>
      </p:nvGrpSpPr>
      <p:grpSpPr>
        <a:xfrm>
          <a:off x="0" y="0"/>
          <a:ext cx="0" cy="0"/>
          <a:chOff x="0" y="0"/>
          <a:chExt cx="0" cy="0"/>
        </a:xfrm>
      </p:grpSpPr>
      <p:sp>
        <p:nvSpPr>
          <p:cNvPr id="592" name="Google Shape;592;g6cb131c792_0_8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3" name="Google Shape;593;g6cb131c792_0_8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8" name="Shape 598"/>
        <p:cNvGrpSpPr/>
        <p:nvPr/>
      </p:nvGrpSpPr>
      <p:grpSpPr>
        <a:xfrm>
          <a:off x="0" y="0"/>
          <a:ext cx="0" cy="0"/>
          <a:chOff x="0" y="0"/>
          <a:chExt cx="0" cy="0"/>
        </a:xfrm>
      </p:grpSpPr>
      <p:sp>
        <p:nvSpPr>
          <p:cNvPr id="599" name="Google Shape;599;g6cb131c792_0_8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0" name="Google Shape;600;g6cb131c792_0_8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7" name="Shape 607"/>
        <p:cNvGrpSpPr/>
        <p:nvPr/>
      </p:nvGrpSpPr>
      <p:grpSpPr>
        <a:xfrm>
          <a:off x="0" y="0"/>
          <a:ext cx="0" cy="0"/>
          <a:chOff x="0" y="0"/>
          <a:chExt cx="0" cy="0"/>
        </a:xfrm>
      </p:grpSpPr>
      <p:sp>
        <p:nvSpPr>
          <p:cNvPr id="608" name="Google Shape;608;g6cb131c792_0_8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9" name="Google Shape;609;g6cb131c792_0_8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8" name="Shape 618"/>
        <p:cNvGrpSpPr/>
        <p:nvPr/>
      </p:nvGrpSpPr>
      <p:grpSpPr>
        <a:xfrm>
          <a:off x="0" y="0"/>
          <a:ext cx="0" cy="0"/>
          <a:chOff x="0" y="0"/>
          <a:chExt cx="0" cy="0"/>
        </a:xfrm>
      </p:grpSpPr>
      <p:sp>
        <p:nvSpPr>
          <p:cNvPr id="619" name="Google Shape;619;g6cb131c792_0_8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0" name="Google Shape;620;g6cb131c792_0_8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5" name="Shape 625"/>
        <p:cNvGrpSpPr/>
        <p:nvPr/>
      </p:nvGrpSpPr>
      <p:grpSpPr>
        <a:xfrm>
          <a:off x="0" y="0"/>
          <a:ext cx="0" cy="0"/>
          <a:chOff x="0" y="0"/>
          <a:chExt cx="0" cy="0"/>
        </a:xfrm>
      </p:grpSpPr>
      <p:sp>
        <p:nvSpPr>
          <p:cNvPr id="626" name="Google Shape;626;g6cb131c792_0_8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7" name="Google Shape;627;g6cb131c792_0_8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2" name="Shape 632"/>
        <p:cNvGrpSpPr/>
        <p:nvPr/>
      </p:nvGrpSpPr>
      <p:grpSpPr>
        <a:xfrm>
          <a:off x="0" y="0"/>
          <a:ext cx="0" cy="0"/>
          <a:chOff x="0" y="0"/>
          <a:chExt cx="0" cy="0"/>
        </a:xfrm>
      </p:grpSpPr>
      <p:sp>
        <p:nvSpPr>
          <p:cNvPr id="633" name="Google Shape;633;g6cb131c792_0_8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4" name="Google Shape;634;g6cb131c792_0_8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9" name="Shape 639"/>
        <p:cNvGrpSpPr/>
        <p:nvPr/>
      </p:nvGrpSpPr>
      <p:grpSpPr>
        <a:xfrm>
          <a:off x="0" y="0"/>
          <a:ext cx="0" cy="0"/>
          <a:chOff x="0" y="0"/>
          <a:chExt cx="0" cy="0"/>
        </a:xfrm>
      </p:grpSpPr>
      <p:sp>
        <p:nvSpPr>
          <p:cNvPr id="640" name="Google Shape;640;g6cb131c792_0_8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1" name="Google Shape;641;g6cb131c792_0_8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0" name="Shape 650"/>
        <p:cNvGrpSpPr/>
        <p:nvPr/>
      </p:nvGrpSpPr>
      <p:grpSpPr>
        <a:xfrm>
          <a:off x="0" y="0"/>
          <a:ext cx="0" cy="0"/>
          <a:chOff x="0" y="0"/>
          <a:chExt cx="0" cy="0"/>
        </a:xfrm>
      </p:grpSpPr>
      <p:sp>
        <p:nvSpPr>
          <p:cNvPr id="651" name="Google Shape;651;g6cb131c792_0_8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2" name="Google Shape;652;g6cb131c792_0_8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4" name="Shape 654"/>
        <p:cNvGrpSpPr/>
        <p:nvPr/>
      </p:nvGrpSpPr>
      <p:grpSpPr>
        <a:xfrm>
          <a:off x="0" y="0"/>
          <a:ext cx="0" cy="0"/>
          <a:chOff x="0" y="0"/>
          <a:chExt cx="0" cy="0"/>
        </a:xfrm>
      </p:grpSpPr>
      <p:sp>
        <p:nvSpPr>
          <p:cNvPr id="655" name="Google Shape;655;g6cb131c792_0_8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6" name="Google Shape;656;g6cb131c792_0_89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t>Kernels</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1" name="Shape 661"/>
        <p:cNvGrpSpPr/>
        <p:nvPr/>
      </p:nvGrpSpPr>
      <p:grpSpPr>
        <a:xfrm>
          <a:off x="0" y="0"/>
          <a:ext cx="0" cy="0"/>
          <a:chOff x="0" y="0"/>
          <a:chExt cx="0" cy="0"/>
        </a:xfrm>
      </p:grpSpPr>
      <p:sp>
        <p:nvSpPr>
          <p:cNvPr id="662" name="Google Shape;662;g6cb131c792_0_8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3" name="Google Shape;663;g6cb131c792_0_8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3" name="Shape 373"/>
        <p:cNvGrpSpPr/>
        <p:nvPr/>
      </p:nvGrpSpPr>
      <p:grpSpPr>
        <a:xfrm>
          <a:off x="0" y="0"/>
          <a:ext cx="0" cy="0"/>
          <a:chOff x="0" y="0"/>
          <a:chExt cx="0" cy="0"/>
        </a:xfrm>
      </p:grpSpPr>
      <p:sp>
        <p:nvSpPr>
          <p:cNvPr id="374" name="Google Shape;374;g6cb131c792_0_6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6cb131c792_0_6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s" sz="1400">
                <a:latin typeface="Rubik"/>
                <a:ea typeface="Rubik"/>
                <a:cs typeface="Rubik"/>
                <a:sym typeface="Rubik"/>
              </a:rPr>
              <a:t>Preguntamos si tienen dudas o comentarios de la clase anterior. Podemos poner en común el notebook de la clase anterior.</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9" name="Shape 669"/>
        <p:cNvGrpSpPr/>
        <p:nvPr/>
      </p:nvGrpSpPr>
      <p:grpSpPr>
        <a:xfrm>
          <a:off x="0" y="0"/>
          <a:ext cx="0" cy="0"/>
          <a:chOff x="0" y="0"/>
          <a:chExt cx="0" cy="0"/>
        </a:xfrm>
      </p:grpSpPr>
      <p:sp>
        <p:nvSpPr>
          <p:cNvPr id="670" name="Google Shape;670;g6cb131c792_0_9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1" name="Google Shape;671;g6cb131c792_0_90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t>Kernels</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5" name="Shape 675"/>
        <p:cNvGrpSpPr/>
        <p:nvPr/>
      </p:nvGrpSpPr>
      <p:grpSpPr>
        <a:xfrm>
          <a:off x="0" y="0"/>
          <a:ext cx="0" cy="0"/>
          <a:chOff x="0" y="0"/>
          <a:chExt cx="0" cy="0"/>
        </a:xfrm>
      </p:grpSpPr>
      <p:sp>
        <p:nvSpPr>
          <p:cNvPr id="676" name="Google Shape;676;g6cb131c792_0_9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7" name="Google Shape;677;g6cb131c792_0_9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3" name="Shape 683"/>
        <p:cNvGrpSpPr/>
        <p:nvPr/>
      </p:nvGrpSpPr>
      <p:grpSpPr>
        <a:xfrm>
          <a:off x="0" y="0"/>
          <a:ext cx="0" cy="0"/>
          <a:chOff x="0" y="0"/>
          <a:chExt cx="0" cy="0"/>
        </a:xfrm>
      </p:grpSpPr>
      <p:sp>
        <p:nvSpPr>
          <p:cNvPr id="684" name="Google Shape;684;g6cb131c792_0_9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5" name="Google Shape;685;g6cb131c792_0_9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4" name="Shape 694"/>
        <p:cNvGrpSpPr/>
        <p:nvPr/>
      </p:nvGrpSpPr>
      <p:grpSpPr>
        <a:xfrm>
          <a:off x="0" y="0"/>
          <a:ext cx="0" cy="0"/>
          <a:chOff x="0" y="0"/>
          <a:chExt cx="0" cy="0"/>
        </a:xfrm>
      </p:grpSpPr>
      <p:sp>
        <p:nvSpPr>
          <p:cNvPr id="695" name="Google Shape;695;g6cb131c792_0_9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6" name="Google Shape;696;g6cb131c792_0_9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0" name="Shape 710"/>
        <p:cNvGrpSpPr/>
        <p:nvPr/>
      </p:nvGrpSpPr>
      <p:grpSpPr>
        <a:xfrm>
          <a:off x="0" y="0"/>
          <a:ext cx="0" cy="0"/>
          <a:chOff x="0" y="0"/>
          <a:chExt cx="0" cy="0"/>
        </a:xfrm>
      </p:grpSpPr>
      <p:sp>
        <p:nvSpPr>
          <p:cNvPr id="711" name="Google Shape;711;g6cb131c792_0_9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2" name="Google Shape;712;g6cb131c792_0_9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0" name="Shape 720"/>
        <p:cNvGrpSpPr/>
        <p:nvPr/>
      </p:nvGrpSpPr>
      <p:grpSpPr>
        <a:xfrm>
          <a:off x="0" y="0"/>
          <a:ext cx="0" cy="0"/>
          <a:chOff x="0" y="0"/>
          <a:chExt cx="0" cy="0"/>
        </a:xfrm>
      </p:grpSpPr>
      <p:sp>
        <p:nvSpPr>
          <p:cNvPr id="721" name="Google Shape;721;g6cb131c792_0_9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2" name="Google Shape;722;g6cb131c792_0_9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3" name="Shape 733"/>
        <p:cNvGrpSpPr/>
        <p:nvPr/>
      </p:nvGrpSpPr>
      <p:grpSpPr>
        <a:xfrm>
          <a:off x="0" y="0"/>
          <a:ext cx="0" cy="0"/>
          <a:chOff x="0" y="0"/>
          <a:chExt cx="0" cy="0"/>
        </a:xfrm>
      </p:grpSpPr>
      <p:sp>
        <p:nvSpPr>
          <p:cNvPr id="734" name="Google Shape;734;g6cb131c792_0_9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5" name="Google Shape;735;g6cb131c792_0_9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0" name="Shape 740"/>
        <p:cNvGrpSpPr/>
        <p:nvPr/>
      </p:nvGrpSpPr>
      <p:grpSpPr>
        <a:xfrm>
          <a:off x="0" y="0"/>
          <a:ext cx="0" cy="0"/>
          <a:chOff x="0" y="0"/>
          <a:chExt cx="0" cy="0"/>
        </a:xfrm>
      </p:grpSpPr>
      <p:sp>
        <p:nvSpPr>
          <p:cNvPr id="741" name="Google Shape;741;g6cb131c792_0_9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2" name="Google Shape;742;g6cb131c792_0_9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7" name="Shape 747"/>
        <p:cNvGrpSpPr/>
        <p:nvPr/>
      </p:nvGrpSpPr>
      <p:grpSpPr>
        <a:xfrm>
          <a:off x="0" y="0"/>
          <a:ext cx="0" cy="0"/>
          <a:chOff x="0" y="0"/>
          <a:chExt cx="0" cy="0"/>
        </a:xfrm>
      </p:grpSpPr>
      <p:sp>
        <p:nvSpPr>
          <p:cNvPr id="748" name="Google Shape;748;g6cb131c792_0_9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9" name="Google Shape;749;g6cb131c792_0_9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4" name="Shape 754"/>
        <p:cNvGrpSpPr/>
        <p:nvPr/>
      </p:nvGrpSpPr>
      <p:grpSpPr>
        <a:xfrm>
          <a:off x="0" y="0"/>
          <a:ext cx="0" cy="0"/>
          <a:chOff x="0" y="0"/>
          <a:chExt cx="0" cy="0"/>
        </a:xfrm>
      </p:grpSpPr>
      <p:sp>
        <p:nvSpPr>
          <p:cNvPr id="755" name="Google Shape;755;g6cb131c792_0_9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6" name="Google Shape;756;g6cb131c792_0_9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8" name="Shape 378"/>
        <p:cNvGrpSpPr/>
        <p:nvPr/>
      </p:nvGrpSpPr>
      <p:grpSpPr>
        <a:xfrm>
          <a:off x="0" y="0"/>
          <a:ext cx="0" cy="0"/>
          <a:chOff x="0" y="0"/>
          <a:chExt cx="0" cy="0"/>
        </a:xfrm>
      </p:grpSpPr>
      <p:sp>
        <p:nvSpPr>
          <p:cNvPr id="379" name="Google Shape;379;g6cb131c792_0_6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0" name="Google Shape;380;g6cb131c792_0_6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b="1" lang="es">
                <a:solidFill>
                  <a:srgbClr val="E1446D"/>
                </a:solidFill>
              </a:rPr>
              <a:t>Mentores/as</a:t>
            </a:r>
            <a:r>
              <a:rPr lang="es"/>
              <a:t>: tengan el dataset en un pendrive por las dudas.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1" name="Shape 761"/>
        <p:cNvGrpSpPr/>
        <p:nvPr/>
      </p:nvGrpSpPr>
      <p:grpSpPr>
        <a:xfrm>
          <a:off x="0" y="0"/>
          <a:ext cx="0" cy="0"/>
          <a:chOff x="0" y="0"/>
          <a:chExt cx="0" cy="0"/>
        </a:xfrm>
      </p:grpSpPr>
      <p:sp>
        <p:nvSpPr>
          <p:cNvPr id="762" name="Google Shape;762;g6cb131c792_0_9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63" name="Google Shape;763;g6cb131c792_0_98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t>Kernels</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8" name="Shape 768"/>
        <p:cNvGrpSpPr/>
        <p:nvPr/>
      </p:nvGrpSpPr>
      <p:grpSpPr>
        <a:xfrm>
          <a:off x="0" y="0"/>
          <a:ext cx="0" cy="0"/>
          <a:chOff x="0" y="0"/>
          <a:chExt cx="0" cy="0"/>
        </a:xfrm>
      </p:grpSpPr>
      <p:sp>
        <p:nvSpPr>
          <p:cNvPr id="769" name="Google Shape;769;g6cb131c792_0_9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0" name="Google Shape;770;g6cb131c792_0_9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5" name="Shape 775"/>
        <p:cNvGrpSpPr/>
        <p:nvPr/>
      </p:nvGrpSpPr>
      <p:grpSpPr>
        <a:xfrm>
          <a:off x="0" y="0"/>
          <a:ext cx="0" cy="0"/>
          <a:chOff x="0" y="0"/>
          <a:chExt cx="0" cy="0"/>
        </a:xfrm>
      </p:grpSpPr>
      <p:sp>
        <p:nvSpPr>
          <p:cNvPr id="776" name="Google Shape;776;g6cb131c792_0_9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7" name="Google Shape;777;g6cb131c792_0_9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0" name="Shape 780"/>
        <p:cNvGrpSpPr/>
        <p:nvPr/>
      </p:nvGrpSpPr>
      <p:grpSpPr>
        <a:xfrm>
          <a:off x="0" y="0"/>
          <a:ext cx="0" cy="0"/>
          <a:chOff x="0" y="0"/>
          <a:chExt cx="0" cy="0"/>
        </a:xfrm>
      </p:grpSpPr>
      <p:sp>
        <p:nvSpPr>
          <p:cNvPr id="781" name="Google Shape;781;g6cb131c792_0_10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2" name="Google Shape;782;g6cb131c792_0_10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7" name="Shape 787"/>
        <p:cNvGrpSpPr/>
        <p:nvPr/>
      </p:nvGrpSpPr>
      <p:grpSpPr>
        <a:xfrm>
          <a:off x="0" y="0"/>
          <a:ext cx="0" cy="0"/>
          <a:chOff x="0" y="0"/>
          <a:chExt cx="0" cy="0"/>
        </a:xfrm>
      </p:grpSpPr>
      <p:sp>
        <p:nvSpPr>
          <p:cNvPr id="788" name="Google Shape;788;g6cb131c792_0_100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89" name="Google Shape;789;g6cb131c792_0_100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2" name="Shape 792"/>
        <p:cNvGrpSpPr/>
        <p:nvPr/>
      </p:nvGrpSpPr>
      <p:grpSpPr>
        <a:xfrm>
          <a:off x="0" y="0"/>
          <a:ext cx="0" cy="0"/>
          <a:chOff x="0" y="0"/>
          <a:chExt cx="0" cy="0"/>
        </a:xfrm>
      </p:grpSpPr>
      <p:sp>
        <p:nvSpPr>
          <p:cNvPr id="793" name="Google Shape;793;g6cb131c792_0_10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94" name="Google Shape;794;g6cb131c792_0_10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9" name="Shape 799"/>
        <p:cNvGrpSpPr/>
        <p:nvPr/>
      </p:nvGrpSpPr>
      <p:grpSpPr>
        <a:xfrm>
          <a:off x="0" y="0"/>
          <a:ext cx="0" cy="0"/>
          <a:chOff x="0" y="0"/>
          <a:chExt cx="0" cy="0"/>
        </a:xfrm>
      </p:grpSpPr>
      <p:sp>
        <p:nvSpPr>
          <p:cNvPr id="800" name="Google Shape;800;g6cb131c792_0_10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1" name="Google Shape;801;g6cb131c792_0_10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6" name="Shape 806"/>
        <p:cNvGrpSpPr/>
        <p:nvPr/>
      </p:nvGrpSpPr>
      <p:grpSpPr>
        <a:xfrm>
          <a:off x="0" y="0"/>
          <a:ext cx="0" cy="0"/>
          <a:chOff x="0" y="0"/>
          <a:chExt cx="0" cy="0"/>
        </a:xfrm>
      </p:grpSpPr>
      <p:sp>
        <p:nvSpPr>
          <p:cNvPr id="807" name="Google Shape;807;g6cb131c792_0_10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8" name="Google Shape;808;g6cb131c792_0_10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400"/>
              <a:t>Mentores, pueden aprovechar este espacio para ingresar a la plataforma y aclarar dudas que tengan los estudiantes respecto de lo que tienen que hacer.</a:t>
            </a:r>
            <a:endParaRPr sz="1400"/>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4" name="Shape 814"/>
        <p:cNvGrpSpPr/>
        <p:nvPr/>
      </p:nvGrpSpPr>
      <p:grpSpPr>
        <a:xfrm>
          <a:off x="0" y="0"/>
          <a:ext cx="0" cy="0"/>
          <a:chOff x="0" y="0"/>
          <a:chExt cx="0" cy="0"/>
        </a:xfrm>
      </p:grpSpPr>
      <p:sp>
        <p:nvSpPr>
          <p:cNvPr id="815" name="Google Shape;815;g6d33bb4ce8_0_3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16" name="Google Shape;816;g6d33bb4ce8_0_3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1400"/>
              <a:t>Mentores/as &amp; Tutores/as:</a:t>
            </a:r>
            <a:r>
              <a:rPr lang="es" sz="1400"/>
              <a:t> esta actividad está pensada para esta etapa de la carrera porque consideramos que los/as estudiantes ya adquirieron los conocimientos fundamentales en un flujo de DS con ML.</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s" sz="1400"/>
              <a:t>El objetivo es que en lo posible todos los estudiantes puedan presentar la consigna de la diapositiva siguiente.</a:t>
            </a:r>
            <a:endParaRPr sz="1400"/>
          </a:p>
          <a:p>
            <a:pPr indent="0" lvl="0" marL="0" rtl="0" algn="l">
              <a:spcBef>
                <a:spcPts val="0"/>
              </a:spcBef>
              <a:spcAft>
                <a:spcPts val="0"/>
              </a:spcAft>
              <a:buNone/>
            </a:pPr>
            <a:r>
              <a:rPr lang="es" sz="1400"/>
              <a:t>El formato será el siguiente:</a:t>
            </a:r>
            <a:endParaRPr sz="1400"/>
          </a:p>
          <a:p>
            <a:pPr indent="-317500" lvl="0" marL="457200" rtl="0" algn="l">
              <a:spcBef>
                <a:spcPts val="0"/>
              </a:spcBef>
              <a:spcAft>
                <a:spcPts val="0"/>
              </a:spcAft>
              <a:buSzPts val="1400"/>
              <a:buChar char="-"/>
            </a:pPr>
            <a:r>
              <a:rPr lang="es" sz="1400"/>
              <a:t>Cada primer encuentro de la semana —idealmente con la presencia del/de la tutor/a— 2 o 3 alumnos/as deberán presentar la consigna de la diapositiva siguiente. </a:t>
            </a:r>
            <a:endParaRPr sz="1400"/>
          </a:p>
          <a:p>
            <a:pPr indent="-317500" lvl="0" marL="457200" rtl="0" algn="l">
              <a:spcBef>
                <a:spcPts val="0"/>
              </a:spcBef>
              <a:spcAft>
                <a:spcPts val="0"/>
              </a:spcAft>
              <a:buSzPts val="1400"/>
              <a:buChar char="-"/>
            </a:pPr>
            <a:r>
              <a:rPr lang="es" sz="1400"/>
              <a:t>Los encuentros en los que habrá esta actividad son 5 en total: el 33, 35, 37, 39, 41</a:t>
            </a:r>
            <a:endParaRPr sz="1800"/>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9" name="Shape 819"/>
        <p:cNvGrpSpPr/>
        <p:nvPr/>
      </p:nvGrpSpPr>
      <p:grpSpPr>
        <a:xfrm>
          <a:off x="0" y="0"/>
          <a:ext cx="0" cy="0"/>
          <a:chOff x="0" y="0"/>
          <a:chExt cx="0" cy="0"/>
        </a:xfrm>
      </p:grpSpPr>
      <p:sp>
        <p:nvSpPr>
          <p:cNvPr id="820" name="Google Shape;820;g6d33bb4ce8_0_3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21" name="Google Shape;821;g6d33bb4ce8_0_3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6" name="Shape 386"/>
        <p:cNvGrpSpPr/>
        <p:nvPr/>
      </p:nvGrpSpPr>
      <p:grpSpPr>
        <a:xfrm>
          <a:off x="0" y="0"/>
          <a:ext cx="0" cy="0"/>
          <a:chOff x="0" y="0"/>
          <a:chExt cx="0" cy="0"/>
        </a:xfrm>
      </p:grpSpPr>
      <p:sp>
        <p:nvSpPr>
          <p:cNvPr id="387" name="Google Shape;387;g6cb131c792_0_6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8" name="Google Shape;388;g6cb131c792_0_6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5" name="Shape 825"/>
        <p:cNvGrpSpPr/>
        <p:nvPr/>
      </p:nvGrpSpPr>
      <p:grpSpPr>
        <a:xfrm>
          <a:off x="0" y="0"/>
          <a:ext cx="0" cy="0"/>
          <a:chOff x="0" y="0"/>
          <a:chExt cx="0" cy="0"/>
        </a:xfrm>
      </p:grpSpPr>
      <p:sp>
        <p:nvSpPr>
          <p:cNvPr id="826" name="Google Shape;826;g6cb131c792_0_10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27" name="Google Shape;827;g6cb131c792_0_10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s" sz="1400">
                <a:latin typeface="Rubik Medium"/>
                <a:ea typeface="Rubik Medium"/>
                <a:cs typeface="Rubik Medium"/>
                <a:sym typeface="Rubik Medium"/>
              </a:rPr>
              <a:t>Recuerden crear una tarjeta en el Trello para la clase con lo siguiente:</a:t>
            </a:r>
            <a:endParaRPr sz="1400">
              <a:latin typeface="Rubik Medium"/>
              <a:ea typeface="Rubik Medium"/>
              <a:cs typeface="Rubik Medium"/>
              <a:sym typeface="Rubik Medium"/>
            </a:endParaRPr>
          </a:p>
          <a:p>
            <a:pPr indent="-317500" lvl="0" marL="457200" rtl="0" algn="l">
              <a:lnSpc>
                <a:spcPct val="115000"/>
              </a:lnSpc>
              <a:spcBef>
                <a:spcPts val="0"/>
              </a:spcBef>
              <a:spcAft>
                <a:spcPts val="0"/>
              </a:spcAft>
              <a:buSzPts val="1400"/>
              <a:buFont typeface="Rubik Medium"/>
              <a:buChar char="●"/>
            </a:pPr>
            <a:r>
              <a:rPr lang="es" sz="1400">
                <a:solidFill>
                  <a:srgbClr val="E1446D"/>
                </a:solidFill>
                <a:latin typeface="Rubik Medium"/>
                <a:ea typeface="Rubik Medium"/>
                <a:cs typeface="Rubik Medium"/>
                <a:sym typeface="Rubik Medium"/>
              </a:rPr>
              <a:t>PDF de la clase</a:t>
            </a:r>
            <a:endParaRPr sz="1400">
              <a:solidFill>
                <a:srgbClr val="E1446D"/>
              </a:solidFill>
              <a:latin typeface="Rubik Medium"/>
              <a:ea typeface="Rubik Medium"/>
              <a:cs typeface="Rubik Medium"/>
              <a:sym typeface="Rubik Medium"/>
            </a:endParaRPr>
          </a:p>
          <a:p>
            <a:pPr indent="-317500" lvl="0" marL="457200" rtl="0" algn="l">
              <a:lnSpc>
                <a:spcPct val="115000"/>
              </a:lnSpc>
              <a:spcBef>
                <a:spcPts val="0"/>
              </a:spcBef>
              <a:spcAft>
                <a:spcPts val="0"/>
              </a:spcAft>
              <a:buSzPts val="1400"/>
              <a:buFont typeface="Rubik Medium"/>
              <a:buChar char="●"/>
            </a:pPr>
            <a:r>
              <a:rPr lang="es" sz="1400">
                <a:solidFill>
                  <a:srgbClr val="E1446D"/>
                </a:solidFill>
                <a:latin typeface="Rubik Medium"/>
                <a:ea typeface="Rubik Medium"/>
                <a:cs typeface="Rubik Medium"/>
                <a:sym typeface="Rubik Medium"/>
              </a:rPr>
              <a:t>Materiales extra</a:t>
            </a:r>
            <a:r>
              <a:rPr lang="es" sz="1400">
                <a:latin typeface="Rubik Medium"/>
                <a:ea typeface="Rubik Medium"/>
                <a:cs typeface="Rubik Medium"/>
                <a:sym typeface="Rubik Medium"/>
              </a:rPr>
              <a:t> que hayan mostrado o hecho en clase (links, bibliografía, artículos)</a:t>
            </a:r>
            <a:endParaRPr sz="1400">
              <a:latin typeface="Rubik Medium"/>
              <a:ea typeface="Rubik Medium"/>
              <a:cs typeface="Rubik Medium"/>
              <a:sym typeface="Rubik Medium"/>
            </a:endParaRPr>
          </a:p>
          <a:p>
            <a:pPr indent="0" lvl="0" marL="0" rtl="0" algn="l">
              <a:lnSpc>
                <a:spcPct val="115000"/>
              </a:lnSpc>
              <a:spcBef>
                <a:spcPts val="0"/>
              </a:spcBef>
              <a:spcAft>
                <a:spcPts val="0"/>
              </a:spcAft>
              <a:buNone/>
            </a:pPr>
            <a:r>
              <a:t/>
            </a:r>
            <a:endParaRPr sz="1400">
              <a:latin typeface="Rubik Medium"/>
              <a:ea typeface="Rubik Medium"/>
              <a:cs typeface="Rubik Medium"/>
              <a:sym typeface="Rubik Medium"/>
            </a:endParaRPr>
          </a:p>
          <a:p>
            <a:pPr indent="0" lvl="0" marL="0" rtl="0" algn="l">
              <a:lnSpc>
                <a:spcPct val="115000"/>
              </a:lnSpc>
              <a:spcBef>
                <a:spcPts val="0"/>
              </a:spcBef>
              <a:spcAft>
                <a:spcPts val="0"/>
              </a:spcAft>
              <a:buNone/>
            </a:pPr>
            <a:r>
              <a:rPr lang="es" sz="1400">
                <a:latin typeface="Rubik Medium"/>
                <a:ea typeface="Rubik Medium"/>
                <a:cs typeface="Rubik Medium"/>
                <a:sym typeface="Rubik Medium"/>
              </a:rPr>
              <a:t>Recomendamos hacer una </a:t>
            </a:r>
            <a:r>
              <a:rPr lang="es" sz="1400">
                <a:solidFill>
                  <a:srgbClr val="E1446D"/>
                </a:solidFill>
                <a:latin typeface="Rubik Medium"/>
                <a:ea typeface="Rubik Medium"/>
                <a:cs typeface="Rubik Medium"/>
                <a:sym typeface="Rubik Medium"/>
              </a:rPr>
              <a:t>reflexión como Equipo Docente</a:t>
            </a:r>
            <a:r>
              <a:rPr lang="es" sz="1400">
                <a:latin typeface="Rubik Medium"/>
                <a:ea typeface="Rubik Medium"/>
                <a:cs typeface="Rubik Medium"/>
                <a:sym typeface="Rubik Medium"/>
              </a:rPr>
              <a:t> para registrar y compartir:</a:t>
            </a:r>
            <a:endParaRPr sz="1400">
              <a:latin typeface="Rubik Medium"/>
              <a:ea typeface="Rubik Medium"/>
              <a:cs typeface="Rubik Medium"/>
              <a:sym typeface="Rubik Medium"/>
            </a:endParaRPr>
          </a:p>
          <a:p>
            <a:pPr indent="0" lvl="0" marL="0" rtl="0" algn="l">
              <a:lnSpc>
                <a:spcPct val="115000"/>
              </a:lnSpc>
              <a:spcBef>
                <a:spcPts val="0"/>
              </a:spcBef>
              <a:spcAft>
                <a:spcPts val="0"/>
              </a:spcAft>
              <a:buNone/>
            </a:pPr>
            <a:r>
              <a:t/>
            </a:r>
            <a:endParaRPr>
              <a:latin typeface="Rubik"/>
              <a:ea typeface="Rubik"/>
              <a:cs typeface="Rubik"/>
              <a:sym typeface="Rubik"/>
            </a:endParaRPr>
          </a:p>
          <a:p>
            <a:pPr indent="0" lvl="0" marL="0" rtl="0" algn="l">
              <a:lnSpc>
                <a:spcPct val="115000"/>
              </a:lnSpc>
              <a:spcBef>
                <a:spcPts val="0"/>
              </a:spcBef>
              <a:spcAft>
                <a:spcPts val="0"/>
              </a:spcAft>
              <a:buNone/>
            </a:pPr>
            <a:r>
              <a:rPr lang="es">
                <a:latin typeface="Rubik"/>
                <a:ea typeface="Rubik"/>
                <a:cs typeface="Rubik"/>
                <a:sym typeface="Rubik"/>
              </a:rPr>
              <a:t>1- ¿Cómo respondió el grupo a las consignas? ¿cómo fue la participación?</a:t>
            </a:r>
            <a:endParaRPr>
              <a:latin typeface="Rubik"/>
              <a:ea typeface="Rubik"/>
              <a:cs typeface="Rubik"/>
              <a:sym typeface="Rubik"/>
            </a:endParaRPr>
          </a:p>
          <a:p>
            <a:pPr indent="0" lvl="0" marL="0" rtl="0" algn="l">
              <a:lnSpc>
                <a:spcPct val="115000"/>
              </a:lnSpc>
              <a:spcBef>
                <a:spcPts val="0"/>
              </a:spcBef>
              <a:spcAft>
                <a:spcPts val="0"/>
              </a:spcAft>
              <a:buNone/>
            </a:pPr>
            <a:r>
              <a:rPr lang="es">
                <a:latin typeface="Rubik"/>
                <a:ea typeface="Rubik"/>
                <a:cs typeface="Rubik"/>
                <a:sym typeface="Rubik"/>
              </a:rPr>
              <a:t>2- ¿Cómo fue nuestra performance como equipo?¿todos nos sentimos cómodos en nuestros roles? ¿alguien necesita ayuda para la próxima?</a:t>
            </a:r>
            <a:endParaRPr>
              <a:latin typeface="Rubik"/>
              <a:ea typeface="Rubik"/>
              <a:cs typeface="Rubik"/>
              <a:sym typeface="Rubik"/>
            </a:endParaRPr>
          </a:p>
          <a:p>
            <a:pPr indent="0" lvl="0" marL="0" rtl="0" algn="l">
              <a:lnSpc>
                <a:spcPct val="115000"/>
              </a:lnSpc>
              <a:spcBef>
                <a:spcPts val="0"/>
              </a:spcBef>
              <a:spcAft>
                <a:spcPts val="0"/>
              </a:spcAft>
              <a:buNone/>
            </a:pPr>
            <a:r>
              <a:rPr lang="es">
                <a:latin typeface="Rubik"/>
                <a:ea typeface="Rubik"/>
                <a:cs typeface="Rubik"/>
                <a:sym typeface="Rubik"/>
              </a:rPr>
              <a:t>3- ¿Qué nos gustaría mejorar para la clase que viene?</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1" name="Shape 831"/>
        <p:cNvGrpSpPr/>
        <p:nvPr/>
      </p:nvGrpSpPr>
      <p:grpSpPr>
        <a:xfrm>
          <a:off x="0" y="0"/>
          <a:ext cx="0" cy="0"/>
          <a:chOff x="0" y="0"/>
          <a:chExt cx="0" cy="0"/>
        </a:xfrm>
      </p:grpSpPr>
      <p:sp>
        <p:nvSpPr>
          <p:cNvPr id="832" name="Google Shape;832;g6cb131c792_0_10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3" name="Google Shape;833;g6cb131c792_0_10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9" name="Shape 399"/>
        <p:cNvGrpSpPr/>
        <p:nvPr/>
      </p:nvGrpSpPr>
      <p:grpSpPr>
        <a:xfrm>
          <a:off x="0" y="0"/>
          <a:ext cx="0" cy="0"/>
          <a:chOff x="0" y="0"/>
          <a:chExt cx="0" cy="0"/>
        </a:xfrm>
      </p:grpSpPr>
      <p:sp>
        <p:nvSpPr>
          <p:cNvPr id="400" name="Google Shape;400;g6cb131c792_0_6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6cb131c792_0_6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4" name="Shape 404"/>
        <p:cNvGrpSpPr/>
        <p:nvPr/>
      </p:nvGrpSpPr>
      <p:grpSpPr>
        <a:xfrm>
          <a:off x="0" y="0"/>
          <a:ext cx="0" cy="0"/>
          <a:chOff x="0" y="0"/>
          <a:chExt cx="0" cy="0"/>
        </a:xfrm>
      </p:grpSpPr>
      <p:sp>
        <p:nvSpPr>
          <p:cNvPr id="405" name="Google Shape;405;g6cb131c792_0_6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6" name="Google Shape;406;g6cb131c792_0_6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2" name="Shape 412"/>
        <p:cNvGrpSpPr/>
        <p:nvPr/>
      </p:nvGrpSpPr>
      <p:grpSpPr>
        <a:xfrm>
          <a:off x="0" y="0"/>
          <a:ext cx="0" cy="0"/>
          <a:chOff x="0" y="0"/>
          <a:chExt cx="0" cy="0"/>
        </a:xfrm>
      </p:grpSpPr>
      <p:sp>
        <p:nvSpPr>
          <p:cNvPr id="413" name="Google Shape;413;g6cb131c792_0_6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4" name="Google Shape;414;g6cb131c792_0_6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4.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4.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20.gif"/></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jpg"/><Relationship Id="rId3" Type="http://schemas.openxmlformats.org/officeDocument/2006/relationships/image" Target="../media/image4.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12.gif"/></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3.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8.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10.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3.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4.png"/><Relationship Id="rId3" Type="http://schemas.openxmlformats.org/officeDocument/2006/relationships/image" Target="../media/image17.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5.png"/><Relationship Id="rId3" Type="http://schemas.openxmlformats.org/officeDocument/2006/relationships/image" Target="../media/image14.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6.png"/><Relationship Id="rId3" Type="http://schemas.openxmlformats.org/officeDocument/2006/relationships/image" Target="../media/image15.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5.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6.png"/><Relationship Id="rId3" Type="http://schemas.openxmlformats.org/officeDocument/2006/relationships/image" Target="../media/image15.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5.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5.png"/><Relationship Id="rId3" Type="http://schemas.openxmlformats.org/officeDocument/2006/relationships/image" Target="../media/image26.gi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9.jpg"/><Relationship Id="rId3" Type="http://schemas.openxmlformats.org/officeDocument/2006/relationships/image" Target="../media/image15.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5.png"/><Relationship Id="rId3" Type="http://schemas.openxmlformats.org/officeDocument/2006/relationships/image" Target="../media/image25.gif"/></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8.png"/><Relationship Id="rId3" Type="http://schemas.openxmlformats.org/officeDocument/2006/relationships/image" Target="../media/image17.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8.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2.png"/><Relationship Id="rId3" Type="http://schemas.openxmlformats.org/officeDocument/2006/relationships/image" Target="../media/image21.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3.png"/><Relationship Id="rId3" Type="http://schemas.openxmlformats.org/officeDocument/2006/relationships/image" Target="../media/image24.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Logo" type="blank">
  <p:cSld name="BLANK">
    <p:bg>
      <p:bgPr>
        <a:solidFill>
          <a:srgbClr val="4A00FA"/>
        </a:solidFill>
      </p:bgPr>
    </p:bg>
    <p:spTree>
      <p:nvGrpSpPr>
        <p:cNvPr id="54" name="Shape 54"/>
        <p:cNvGrpSpPr/>
        <p:nvPr/>
      </p:nvGrpSpPr>
      <p:grpSpPr>
        <a:xfrm>
          <a:off x="0" y="0"/>
          <a:ext cx="0" cy="0"/>
          <a:chOff x="0" y="0"/>
          <a:chExt cx="0" cy="0"/>
        </a:xfrm>
      </p:grpSpPr>
      <p:sp>
        <p:nvSpPr>
          <p:cNvPr id="55" name="Google Shape;55;p14"/>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pic>
        <p:nvPicPr>
          <p:cNvPr id="56" name="Google Shape;56;p14"/>
          <p:cNvPicPr preferRelativeResize="0"/>
          <p:nvPr/>
        </p:nvPicPr>
        <p:blipFill rotWithShape="1">
          <a:blip r:embed="rId2">
            <a:alphaModFix/>
          </a:blip>
          <a:srcRect b="18846" l="0" r="0" t="18852"/>
          <a:stretch/>
        </p:blipFill>
        <p:spPr>
          <a:xfrm>
            <a:off x="3313903" y="2364028"/>
            <a:ext cx="2363795" cy="415443"/>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envenida" type="title">
  <p:cSld name="TITLE">
    <p:bg>
      <p:bgPr>
        <a:solidFill>
          <a:srgbClr val="F3F3F3"/>
        </a:solidFill>
      </p:bgPr>
    </p:bg>
    <p:spTree>
      <p:nvGrpSpPr>
        <p:cNvPr id="57" name="Shape 57"/>
        <p:cNvGrpSpPr/>
        <p:nvPr/>
      </p:nvGrpSpPr>
      <p:grpSpPr>
        <a:xfrm>
          <a:off x="0" y="0"/>
          <a:ext cx="0" cy="0"/>
          <a:chOff x="0" y="0"/>
          <a:chExt cx="0" cy="0"/>
        </a:xfrm>
      </p:grpSpPr>
      <p:sp>
        <p:nvSpPr>
          <p:cNvPr id="58" name="Google Shape;58;p15"/>
          <p:cNvSpPr/>
          <p:nvPr/>
        </p:nvSpPr>
        <p:spPr>
          <a:xfrm rot="-5400000">
            <a:off x="1182750" y="838850"/>
            <a:ext cx="41100" cy="745800"/>
          </a:xfrm>
          <a:prstGeom prst="rect">
            <a:avLst/>
          </a:prstGeom>
          <a:solidFill>
            <a:srgbClr val="5500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9" name="Google Shape;59;p15"/>
          <p:cNvPicPr preferRelativeResize="0"/>
          <p:nvPr/>
        </p:nvPicPr>
        <p:blipFill rotWithShape="1">
          <a:blip r:embed="rId2">
            <a:alphaModFix/>
          </a:blip>
          <a:srcRect b="0" l="0" r="0" t="0"/>
          <a:stretch/>
        </p:blipFill>
        <p:spPr>
          <a:xfrm>
            <a:off x="8423050" y="4330350"/>
            <a:ext cx="339950" cy="432150"/>
          </a:xfrm>
          <a:prstGeom prst="rect">
            <a:avLst/>
          </a:prstGeom>
          <a:noFill/>
          <a:ln>
            <a:noFill/>
          </a:ln>
        </p:spPr>
      </p:pic>
      <p:pic>
        <p:nvPicPr>
          <p:cNvPr id="60" name="Google Shape;60;p15"/>
          <p:cNvPicPr preferRelativeResize="0"/>
          <p:nvPr/>
        </p:nvPicPr>
        <p:blipFill rotWithShape="1">
          <a:blip r:embed="rId3">
            <a:alphaModFix/>
          </a:blip>
          <a:srcRect b="17115" l="0" r="0" t="0"/>
          <a:stretch/>
        </p:blipFill>
        <p:spPr>
          <a:xfrm>
            <a:off x="5614253" y="3478757"/>
            <a:ext cx="1191224" cy="1664699"/>
          </a:xfrm>
          <a:prstGeom prst="rect">
            <a:avLst/>
          </a:prstGeom>
          <a:noFill/>
          <a:ln>
            <a:noFill/>
          </a:ln>
        </p:spPr>
      </p:pic>
      <p:sp>
        <p:nvSpPr>
          <p:cNvPr id="61" name="Google Shape;61;p15"/>
          <p:cNvSpPr txBox="1"/>
          <p:nvPr>
            <p:ph type="title"/>
          </p:nvPr>
        </p:nvSpPr>
        <p:spPr>
          <a:xfrm>
            <a:off x="729450" y="1322450"/>
            <a:ext cx="7688400" cy="15186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rgbClr val="5500FF"/>
              </a:buClr>
              <a:buSzPts val="4200"/>
              <a:buFont typeface="Rubik"/>
              <a:buNone/>
              <a:defRPr b="1" sz="4200">
                <a:solidFill>
                  <a:srgbClr val="5500FF"/>
                </a:solidFill>
                <a:latin typeface="Rubik"/>
                <a:ea typeface="Rubik"/>
                <a:cs typeface="Rubik"/>
                <a:sym typeface="Rubik"/>
              </a:defRPr>
            </a:lvl1pPr>
            <a:lvl2pPr lvl="1" rtl="0" algn="l">
              <a:lnSpc>
                <a:spcPct val="100000"/>
              </a:lnSpc>
              <a:spcBef>
                <a:spcPts val="0"/>
              </a:spcBef>
              <a:spcAft>
                <a:spcPts val="0"/>
              </a:spcAft>
              <a:buClr>
                <a:srgbClr val="5500FF"/>
              </a:buClr>
              <a:buSzPts val="4200"/>
              <a:buNone/>
              <a:defRPr sz="4200">
                <a:solidFill>
                  <a:srgbClr val="5500FF"/>
                </a:solidFill>
              </a:defRPr>
            </a:lvl2pPr>
            <a:lvl3pPr lvl="2" rtl="0" algn="l">
              <a:lnSpc>
                <a:spcPct val="100000"/>
              </a:lnSpc>
              <a:spcBef>
                <a:spcPts val="0"/>
              </a:spcBef>
              <a:spcAft>
                <a:spcPts val="0"/>
              </a:spcAft>
              <a:buClr>
                <a:srgbClr val="5500FF"/>
              </a:buClr>
              <a:buSzPts val="4200"/>
              <a:buNone/>
              <a:defRPr sz="4200">
                <a:solidFill>
                  <a:srgbClr val="5500FF"/>
                </a:solidFill>
              </a:defRPr>
            </a:lvl3pPr>
            <a:lvl4pPr lvl="3" rtl="0" algn="l">
              <a:lnSpc>
                <a:spcPct val="100000"/>
              </a:lnSpc>
              <a:spcBef>
                <a:spcPts val="0"/>
              </a:spcBef>
              <a:spcAft>
                <a:spcPts val="0"/>
              </a:spcAft>
              <a:buClr>
                <a:srgbClr val="5500FF"/>
              </a:buClr>
              <a:buSzPts val="4200"/>
              <a:buNone/>
              <a:defRPr sz="4200">
                <a:solidFill>
                  <a:srgbClr val="5500FF"/>
                </a:solidFill>
              </a:defRPr>
            </a:lvl4pPr>
            <a:lvl5pPr lvl="4" rtl="0" algn="l">
              <a:lnSpc>
                <a:spcPct val="100000"/>
              </a:lnSpc>
              <a:spcBef>
                <a:spcPts val="0"/>
              </a:spcBef>
              <a:spcAft>
                <a:spcPts val="0"/>
              </a:spcAft>
              <a:buClr>
                <a:srgbClr val="5500FF"/>
              </a:buClr>
              <a:buSzPts val="4200"/>
              <a:buNone/>
              <a:defRPr sz="4200">
                <a:solidFill>
                  <a:srgbClr val="5500FF"/>
                </a:solidFill>
              </a:defRPr>
            </a:lvl5pPr>
            <a:lvl6pPr lvl="5" rtl="0" algn="l">
              <a:lnSpc>
                <a:spcPct val="100000"/>
              </a:lnSpc>
              <a:spcBef>
                <a:spcPts val="0"/>
              </a:spcBef>
              <a:spcAft>
                <a:spcPts val="0"/>
              </a:spcAft>
              <a:buClr>
                <a:srgbClr val="5500FF"/>
              </a:buClr>
              <a:buSzPts val="4200"/>
              <a:buNone/>
              <a:defRPr sz="4200">
                <a:solidFill>
                  <a:srgbClr val="5500FF"/>
                </a:solidFill>
              </a:defRPr>
            </a:lvl6pPr>
            <a:lvl7pPr lvl="6" rtl="0" algn="l">
              <a:lnSpc>
                <a:spcPct val="100000"/>
              </a:lnSpc>
              <a:spcBef>
                <a:spcPts val="0"/>
              </a:spcBef>
              <a:spcAft>
                <a:spcPts val="0"/>
              </a:spcAft>
              <a:buClr>
                <a:srgbClr val="5500FF"/>
              </a:buClr>
              <a:buSzPts val="4200"/>
              <a:buNone/>
              <a:defRPr sz="4200">
                <a:solidFill>
                  <a:srgbClr val="5500FF"/>
                </a:solidFill>
              </a:defRPr>
            </a:lvl7pPr>
            <a:lvl8pPr lvl="7" rtl="0" algn="l">
              <a:lnSpc>
                <a:spcPct val="100000"/>
              </a:lnSpc>
              <a:spcBef>
                <a:spcPts val="0"/>
              </a:spcBef>
              <a:spcAft>
                <a:spcPts val="0"/>
              </a:spcAft>
              <a:buClr>
                <a:srgbClr val="5500FF"/>
              </a:buClr>
              <a:buSzPts val="4200"/>
              <a:buNone/>
              <a:defRPr sz="4200">
                <a:solidFill>
                  <a:srgbClr val="5500FF"/>
                </a:solidFill>
              </a:defRPr>
            </a:lvl8pPr>
            <a:lvl9pPr lvl="8" rtl="0" algn="l">
              <a:lnSpc>
                <a:spcPct val="100000"/>
              </a:lnSpc>
              <a:spcBef>
                <a:spcPts val="0"/>
              </a:spcBef>
              <a:spcAft>
                <a:spcPts val="0"/>
              </a:spcAft>
              <a:buClr>
                <a:srgbClr val="5500FF"/>
              </a:buClr>
              <a:buSzPts val="4200"/>
              <a:buNone/>
              <a:defRPr sz="4200">
                <a:solidFill>
                  <a:srgbClr val="5500FF"/>
                </a:solidFill>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Agenda" type="secHead">
  <p:cSld name="SECTION_HEADER">
    <p:bg>
      <p:bgPr>
        <a:noFill/>
      </p:bgPr>
    </p:bg>
    <p:spTree>
      <p:nvGrpSpPr>
        <p:cNvPr id="62" name="Shape 62"/>
        <p:cNvGrpSpPr/>
        <p:nvPr/>
      </p:nvGrpSpPr>
      <p:grpSpPr>
        <a:xfrm>
          <a:off x="0" y="0"/>
          <a:ext cx="0" cy="0"/>
          <a:chOff x="0" y="0"/>
          <a:chExt cx="0" cy="0"/>
        </a:xfrm>
      </p:grpSpPr>
      <p:grpSp>
        <p:nvGrpSpPr>
          <p:cNvPr id="63" name="Google Shape;63;p16"/>
          <p:cNvGrpSpPr/>
          <p:nvPr/>
        </p:nvGrpSpPr>
        <p:grpSpPr>
          <a:xfrm>
            <a:off x="830394" y="1191276"/>
            <a:ext cx="745764" cy="45826"/>
            <a:chOff x="4580561" y="2589004"/>
            <a:chExt cx="1064464" cy="25200"/>
          </a:xfrm>
        </p:grpSpPr>
        <p:sp>
          <p:nvSpPr>
            <p:cNvPr id="64" name="Google Shape;64;p16"/>
            <p:cNvSpPr/>
            <p:nvPr/>
          </p:nvSpPr>
          <p:spPr>
            <a:xfrm rot="-5400000">
              <a:off x="5366325" y="2335504"/>
              <a:ext cx="25200" cy="532200"/>
            </a:xfrm>
            <a:prstGeom prst="rect">
              <a:avLst/>
            </a:prstGeom>
            <a:solidFill>
              <a:srgbClr val="5500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 name="Google Shape;65;p16"/>
            <p:cNvSpPr/>
            <p:nvPr/>
          </p:nvSpPr>
          <p:spPr>
            <a:xfrm rot="-5400000">
              <a:off x="4836311" y="2333254"/>
              <a:ext cx="25200" cy="536700"/>
            </a:xfrm>
            <a:prstGeom prst="rect">
              <a:avLst/>
            </a:prstGeom>
            <a:solidFill>
              <a:srgbClr val="5500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6" name="Google Shape;66;p16"/>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pic>
        <p:nvPicPr>
          <p:cNvPr id="67" name="Google Shape;67;p16"/>
          <p:cNvPicPr preferRelativeResize="0"/>
          <p:nvPr/>
        </p:nvPicPr>
        <p:blipFill rotWithShape="1">
          <a:blip r:embed="rId2">
            <a:alphaModFix/>
          </a:blip>
          <a:srcRect b="0" l="0" r="0" t="0"/>
          <a:stretch/>
        </p:blipFill>
        <p:spPr>
          <a:xfrm>
            <a:off x="8423050" y="4330350"/>
            <a:ext cx="339950" cy="432150"/>
          </a:xfrm>
          <a:prstGeom prst="rect">
            <a:avLst/>
          </a:prstGeom>
          <a:noFill/>
          <a:ln>
            <a:noFill/>
          </a:ln>
        </p:spPr>
      </p:pic>
      <p:sp>
        <p:nvSpPr>
          <p:cNvPr id="68" name="Google Shape;68;p16"/>
          <p:cNvSpPr txBox="1"/>
          <p:nvPr/>
        </p:nvSpPr>
        <p:spPr>
          <a:xfrm>
            <a:off x="727650" y="512675"/>
            <a:ext cx="7688700" cy="535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b="1" i="0" lang="es" sz="2800" u="none" cap="none" strike="noStrike">
                <a:solidFill>
                  <a:srgbClr val="5500FF"/>
                </a:solidFill>
                <a:latin typeface="Rubik"/>
                <a:ea typeface="Rubik"/>
                <a:cs typeface="Rubik"/>
                <a:sym typeface="Rubik"/>
              </a:rPr>
              <a:t>Agenda</a:t>
            </a:r>
            <a:endParaRPr b="1" i="0" sz="2800" u="none" cap="none" strike="noStrike">
              <a:solidFill>
                <a:srgbClr val="5500FF"/>
              </a:solidFill>
              <a:latin typeface="Rubik"/>
              <a:ea typeface="Rubik"/>
              <a:cs typeface="Rubik"/>
              <a:sym typeface="Rubik"/>
            </a:endParaRPr>
          </a:p>
        </p:txBody>
      </p:sp>
      <p:pic>
        <p:nvPicPr>
          <p:cNvPr id="69" name="Google Shape;69;p16"/>
          <p:cNvPicPr preferRelativeResize="0"/>
          <p:nvPr/>
        </p:nvPicPr>
        <p:blipFill rotWithShape="1">
          <a:blip r:embed="rId3">
            <a:alphaModFix/>
          </a:blip>
          <a:srcRect b="0" l="0" r="0" t="0"/>
          <a:stretch/>
        </p:blipFill>
        <p:spPr>
          <a:xfrm>
            <a:off x="8423050" y="4330350"/>
            <a:ext cx="339950" cy="432150"/>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Repaso y Herramientas CARÁTULA">
  <p:cSld name="SECTION_HEADER_1">
    <p:bg>
      <p:bgPr>
        <a:solidFill>
          <a:srgbClr val="009BDE"/>
        </a:solidFill>
      </p:bgPr>
    </p:bg>
    <p:spTree>
      <p:nvGrpSpPr>
        <p:cNvPr id="70" name="Shape 70"/>
        <p:cNvGrpSpPr/>
        <p:nvPr/>
      </p:nvGrpSpPr>
      <p:grpSpPr>
        <a:xfrm>
          <a:off x="0" y="0"/>
          <a:ext cx="0" cy="0"/>
          <a:chOff x="0" y="0"/>
          <a:chExt cx="0" cy="0"/>
        </a:xfrm>
      </p:grpSpPr>
      <p:pic>
        <p:nvPicPr>
          <p:cNvPr id="71" name="Google Shape;71;p17"/>
          <p:cNvPicPr preferRelativeResize="0"/>
          <p:nvPr/>
        </p:nvPicPr>
        <p:blipFill rotWithShape="1">
          <a:blip r:embed="rId2">
            <a:alphaModFix/>
          </a:blip>
          <a:srcRect b="10793" l="0" r="0" t="6370"/>
          <a:stretch/>
        </p:blipFill>
        <p:spPr>
          <a:xfrm>
            <a:off x="6717350" y="2337299"/>
            <a:ext cx="1880875" cy="2412551"/>
          </a:xfrm>
          <a:prstGeom prst="rect">
            <a:avLst/>
          </a:prstGeom>
          <a:noFill/>
          <a:ln>
            <a:noFill/>
          </a:ln>
        </p:spPr>
      </p:pic>
      <p:pic>
        <p:nvPicPr>
          <p:cNvPr id="72" name="Google Shape;72;p17"/>
          <p:cNvPicPr preferRelativeResize="0"/>
          <p:nvPr/>
        </p:nvPicPr>
        <p:blipFill rotWithShape="1">
          <a:blip r:embed="rId3">
            <a:alphaModFix/>
          </a:blip>
          <a:srcRect b="0" l="0" r="0" t="0"/>
          <a:stretch/>
        </p:blipFill>
        <p:spPr>
          <a:xfrm>
            <a:off x="762000" y="3758400"/>
            <a:ext cx="490150" cy="623100"/>
          </a:xfrm>
          <a:prstGeom prst="rect">
            <a:avLst/>
          </a:prstGeom>
          <a:noFill/>
          <a:ln>
            <a:noFill/>
          </a:ln>
        </p:spPr>
      </p:pic>
      <p:sp>
        <p:nvSpPr>
          <p:cNvPr id="73" name="Google Shape;73;p17"/>
          <p:cNvSpPr txBox="1"/>
          <p:nvPr>
            <p:ph type="title"/>
          </p:nvPr>
        </p:nvSpPr>
        <p:spPr>
          <a:xfrm>
            <a:off x="729450" y="587675"/>
            <a:ext cx="5511600" cy="15186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rgbClr val="FFFFFF"/>
              </a:buClr>
              <a:buSzPts val="3800"/>
              <a:buFont typeface="Rubik"/>
              <a:buNone/>
              <a:defRPr b="1" sz="3800">
                <a:solidFill>
                  <a:srgbClr val="FFFFFF"/>
                </a:solidFill>
                <a:latin typeface="Rubik"/>
                <a:ea typeface="Rubik"/>
                <a:cs typeface="Rubik"/>
                <a:sym typeface="Rubik"/>
              </a:defRPr>
            </a:lvl1pPr>
            <a:lvl2pPr lvl="1" rtl="0" algn="l">
              <a:lnSpc>
                <a:spcPct val="100000"/>
              </a:lnSpc>
              <a:spcBef>
                <a:spcPts val="0"/>
              </a:spcBef>
              <a:spcAft>
                <a:spcPts val="0"/>
              </a:spcAft>
              <a:buClr>
                <a:srgbClr val="FFFFFF"/>
              </a:buClr>
              <a:buSzPts val="3800"/>
              <a:buNone/>
              <a:defRPr sz="3800">
                <a:solidFill>
                  <a:srgbClr val="FFFFFF"/>
                </a:solidFill>
              </a:defRPr>
            </a:lvl2pPr>
            <a:lvl3pPr lvl="2" rtl="0" algn="l">
              <a:lnSpc>
                <a:spcPct val="100000"/>
              </a:lnSpc>
              <a:spcBef>
                <a:spcPts val="0"/>
              </a:spcBef>
              <a:spcAft>
                <a:spcPts val="0"/>
              </a:spcAft>
              <a:buClr>
                <a:srgbClr val="FFFFFF"/>
              </a:buClr>
              <a:buSzPts val="3800"/>
              <a:buNone/>
              <a:defRPr sz="3800">
                <a:solidFill>
                  <a:srgbClr val="FFFFFF"/>
                </a:solidFill>
              </a:defRPr>
            </a:lvl3pPr>
            <a:lvl4pPr lvl="3" rtl="0" algn="l">
              <a:lnSpc>
                <a:spcPct val="100000"/>
              </a:lnSpc>
              <a:spcBef>
                <a:spcPts val="0"/>
              </a:spcBef>
              <a:spcAft>
                <a:spcPts val="0"/>
              </a:spcAft>
              <a:buClr>
                <a:srgbClr val="FFFFFF"/>
              </a:buClr>
              <a:buSzPts val="3800"/>
              <a:buNone/>
              <a:defRPr sz="3800">
                <a:solidFill>
                  <a:srgbClr val="FFFFFF"/>
                </a:solidFill>
              </a:defRPr>
            </a:lvl4pPr>
            <a:lvl5pPr lvl="4" rtl="0" algn="l">
              <a:lnSpc>
                <a:spcPct val="100000"/>
              </a:lnSpc>
              <a:spcBef>
                <a:spcPts val="0"/>
              </a:spcBef>
              <a:spcAft>
                <a:spcPts val="0"/>
              </a:spcAft>
              <a:buClr>
                <a:srgbClr val="FFFFFF"/>
              </a:buClr>
              <a:buSzPts val="3800"/>
              <a:buNone/>
              <a:defRPr sz="3800">
                <a:solidFill>
                  <a:srgbClr val="FFFFFF"/>
                </a:solidFill>
              </a:defRPr>
            </a:lvl5pPr>
            <a:lvl6pPr lvl="5" rtl="0" algn="l">
              <a:lnSpc>
                <a:spcPct val="100000"/>
              </a:lnSpc>
              <a:spcBef>
                <a:spcPts val="0"/>
              </a:spcBef>
              <a:spcAft>
                <a:spcPts val="0"/>
              </a:spcAft>
              <a:buClr>
                <a:srgbClr val="FFFFFF"/>
              </a:buClr>
              <a:buSzPts val="3800"/>
              <a:buNone/>
              <a:defRPr sz="3800">
                <a:solidFill>
                  <a:srgbClr val="FFFFFF"/>
                </a:solidFill>
              </a:defRPr>
            </a:lvl6pPr>
            <a:lvl7pPr lvl="6" rtl="0" algn="l">
              <a:lnSpc>
                <a:spcPct val="100000"/>
              </a:lnSpc>
              <a:spcBef>
                <a:spcPts val="0"/>
              </a:spcBef>
              <a:spcAft>
                <a:spcPts val="0"/>
              </a:spcAft>
              <a:buClr>
                <a:srgbClr val="FFFFFF"/>
              </a:buClr>
              <a:buSzPts val="3800"/>
              <a:buNone/>
              <a:defRPr sz="3800">
                <a:solidFill>
                  <a:srgbClr val="FFFFFF"/>
                </a:solidFill>
              </a:defRPr>
            </a:lvl7pPr>
            <a:lvl8pPr lvl="7" rtl="0" algn="l">
              <a:lnSpc>
                <a:spcPct val="100000"/>
              </a:lnSpc>
              <a:spcBef>
                <a:spcPts val="0"/>
              </a:spcBef>
              <a:spcAft>
                <a:spcPts val="0"/>
              </a:spcAft>
              <a:buClr>
                <a:srgbClr val="FFFFFF"/>
              </a:buClr>
              <a:buSzPts val="3800"/>
              <a:buNone/>
              <a:defRPr sz="3800">
                <a:solidFill>
                  <a:srgbClr val="FFFFFF"/>
                </a:solidFill>
              </a:defRPr>
            </a:lvl8pPr>
            <a:lvl9pPr lvl="8" rtl="0" algn="l">
              <a:lnSpc>
                <a:spcPct val="100000"/>
              </a:lnSpc>
              <a:spcBef>
                <a:spcPts val="0"/>
              </a:spcBef>
              <a:spcAft>
                <a:spcPts val="0"/>
              </a:spcAft>
              <a:buClr>
                <a:srgbClr val="FFFFFF"/>
              </a:buClr>
              <a:buSzPts val="3800"/>
              <a:buNone/>
              <a:defRPr sz="3800">
                <a:solidFill>
                  <a:srgbClr val="FFFFFF"/>
                </a:solidFil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Repaso y Herramientas 1">
  <p:cSld name="TITLE_AND_BODY_1">
    <p:bg>
      <p:bgPr>
        <a:noFill/>
      </p:bgPr>
    </p:bg>
    <p:spTree>
      <p:nvGrpSpPr>
        <p:cNvPr id="74" name="Shape 74"/>
        <p:cNvGrpSpPr/>
        <p:nvPr/>
      </p:nvGrpSpPr>
      <p:grpSpPr>
        <a:xfrm>
          <a:off x="0" y="0"/>
          <a:ext cx="0" cy="0"/>
          <a:chOff x="0" y="0"/>
          <a:chExt cx="0" cy="0"/>
        </a:xfrm>
      </p:grpSpPr>
      <p:sp>
        <p:nvSpPr>
          <p:cNvPr id="75" name="Google Shape;75;p18"/>
          <p:cNvSpPr/>
          <p:nvPr/>
        </p:nvSpPr>
        <p:spPr>
          <a:xfrm>
            <a:off x="0" y="5100"/>
            <a:ext cx="2014200" cy="5143500"/>
          </a:xfrm>
          <a:prstGeom prst="rect">
            <a:avLst/>
          </a:prstGeom>
          <a:solidFill>
            <a:srgbClr val="009BD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6" name="Google Shape;76;p18"/>
          <p:cNvPicPr preferRelativeResize="0"/>
          <p:nvPr/>
        </p:nvPicPr>
        <p:blipFill rotWithShape="1">
          <a:blip r:embed="rId2">
            <a:alphaModFix/>
          </a:blip>
          <a:srcRect b="0" l="0" r="0" t="0"/>
          <a:stretch/>
        </p:blipFill>
        <p:spPr>
          <a:xfrm>
            <a:off x="762000" y="3758400"/>
            <a:ext cx="490150" cy="623100"/>
          </a:xfrm>
          <a:prstGeom prst="rect">
            <a:avLst/>
          </a:prstGeom>
          <a:noFill/>
          <a:ln>
            <a:noFill/>
          </a:ln>
        </p:spPr>
      </p:pic>
      <p:sp>
        <p:nvSpPr>
          <p:cNvPr id="77" name="Google Shape;77;p18"/>
          <p:cNvSpPr txBox="1"/>
          <p:nvPr>
            <p:ph type="title"/>
          </p:nvPr>
        </p:nvSpPr>
        <p:spPr>
          <a:xfrm>
            <a:off x="288750" y="587675"/>
            <a:ext cx="1436700" cy="1518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800"/>
              <a:buNone/>
              <a:defRPr sz="1800">
                <a:solidFill>
                  <a:srgbClr val="FFFFFF"/>
                </a:solidFill>
              </a:defRPr>
            </a:lvl1pPr>
            <a:lvl2pPr lvl="1" rtl="0" algn="ctr">
              <a:lnSpc>
                <a:spcPct val="100000"/>
              </a:lnSpc>
              <a:spcBef>
                <a:spcPts val="0"/>
              </a:spcBef>
              <a:spcAft>
                <a:spcPts val="0"/>
              </a:spcAft>
              <a:buClr>
                <a:srgbClr val="FFFFFF"/>
              </a:buClr>
              <a:buSzPts val="1800"/>
              <a:buFont typeface="Rubik Medium"/>
              <a:buNone/>
              <a:defRPr b="0" sz="1800">
                <a:solidFill>
                  <a:srgbClr val="FFFFFF"/>
                </a:solidFill>
                <a:latin typeface="Rubik Medium"/>
                <a:ea typeface="Rubik Medium"/>
                <a:cs typeface="Rubik Medium"/>
                <a:sym typeface="Rubik Medium"/>
              </a:defRPr>
            </a:lvl2pPr>
            <a:lvl3pPr lvl="2" rtl="0" algn="ctr">
              <a:lnSpc>
                <a:spcPct val="100000"/>
              </a:lnSpc>
              <a:spcBef>
                <a:spcPts val="0"/>
              </a:spcBef>
              <a:spcAft>
                <a:spcPts val="0"/>
              </a:spcAft>
              <a:buClr>
                <a:srgbClr val="FFFFFF"/>
              </a:buClr>
              <a:buSzPts val="1800"/>
              <a:buFont typeface="Rubik Medium"/>
              <a:buNone/>
              <a:defRPr b="0" sz="1800">
                <a:solidFill>
                  <a:srgbClr val="FFFFFF"/>
                </a:solidFill>
                <a:latin typeface="Rubik Medium"/>
                <a:ea typeface="Rubik Medium"/>
                <a:cs typeface="Rubik Medium"/>
                <a:sym typeface="Rubik Medium"/>
              </a:defRPr>
            </a:lvl3pPr>
            <a:lvl4pPr lvl="3" rtl="0" algn="ctr">
              <a:lnSpc>
                <a:spcPct val="100000"/>
              </a:lnSpc>
              <a:spcBef>
                <a:spcPts val="0"/>
              </a:spcBef>
              <a:spcAft>
                <a:spcPts val="0"/>
              </a:spcAft>
              <a:buClr>
                <a:srgbClr val="FFFFFF"/>
              </a:buClr>
              <a:buSzPts val="1800"/>
              <a:buFont typeface="Rubik Medium"/>
              <a:buNone/>
              <a:defRPr b="0" sz="1800">
                <a:solidFill>
                  <a:srgbClr val="FFFFFF"/>
                </a:solidFill>
                <a:latin typeface="Rubik Medium"/>
                <a:ea typeface="Rubik Medium"/>
                <a:cs typeface="Rubik Medium"/>
                <a:sym typeface="Rubik Medium"/>
              </a:defRPr>
            </a:lvl4pPr>
            <a:lvl5pPr lvl="4" rtl="0" algn="ctr">
              <a:lnSpc>
                <a:spcPct val="100000"/>
              </a:lnSpc>
              <a:spcBef>
                <a:spcPts val="0"/>
              </a:spcBef>
              <a:spcAft>
                <a:spcPts val="0"/>
              </a:spcAft>
              <a:buClr>
                <a:srgbClr val="FFFFFF"/>
              </a:buClr>
              <a:buSzPts val="1800"/>
              <a:buFont typeface="Rubik Medium"/>
              <a:buNone/>
              <a:defRPr b="0" sz="1800">
                <a:solidFill>
                  <a:srgbClr val="FFFFFF"/>
                </a:solidFill>
                <a:latin typeface="Rubik Medium"/>
                <a:ea typeface="Rubik Medium"/>
                <a:cs typeface="Rubik Medium"/>
                <a:sym typeface="Rubik Medium"/>
              </a:defRPr>
            </a:lvl5pPr>
            <a:lvl6pPr lvl="5" rtl="0" algn="ctr">
              <a:lnSpc>
                <a:spcPct val="100000"/>
              </a:lnSpc>
              <a:spcBef>
                <a:spcPts val="0"/>
              </a:spcBef>
              <a:spcAft>
                <a:spcPts val="0"/>
              </a:spcAft>
              <a:buClr>
                <a:srgbClr val="FFFFFF"/>
              </a:buClr>
              <a:buSzPts val="1800"/>
              <a:buFont typeface="Rubik Medium"/>
              <a:buNone/>
              <a:defRPr b="0" sz="1800">
                <a:solidFill>
                  <a:srgbClr val="FFFFFF"/>
                </a:solidFill>
                <a:latin typeface="Rubik Medium"/>
                <a:ea typeface="Rubik Medium"/>
                <a:cs typeface="Rubik Medium"/>
                <a:sym typeface="Rubik Medium"/>
              </a:defRPr>
            </a:lvl6pPr>
            <a:lvl7pPr lvl="6" rtl="0" algn="ctr">
              <a:lnSpc>
                <a:spcPct val="100000"/>
              </a:lnSpc>
              <a:spcBef>
                <a:spcPts val="0"/>
              </a:spcBef>
              <a:spcAft>
                <a:spcPts val="0"/>
              </a:spcAft>
              <a:buClr>
                <a:srgbClr val="FFFFFF"/>
              </a:buClr>
              <a:buSzPts val="1800"/>
              <a:buFont typeface="Rubik Medium"/>
              <a:buNone/>
              <a:defRPr b="0" sz="1800">
                <a:solidFill>
                  <a:srgbClr val="FFFFFF"/>
                </a:solidFill>
                <a:latin typeface="Rubik Medium"/>
                <a:ea typeface="Rubik Medium"/>
                <a:cs typeface="Rubik Medium"/>
                <a:sym typeface="Rubik Medium"/>
              </a:defRPr>
            </a:lvl7pPr>
            <a:lvl8pPr lvl="7" rtl="0" algn="ctr">
              <a:lnSpc>
                <a:spcPct val="100000"/>
              </a:lnSpc>
              <a:spcBef>
                <a:spcPts val="0"/>
              </a:spcBef>
              <a:spcAft>
                <a:spcPts val="0"/>
              </a:spcAft>
              <a:buClr>
                <a:srgbClr val="FFFFFF"/>
              </a:buClr>
              <a:buSzPts val="1800"/>
              <a:buFont typeface="Rubik Medium"/>
              <a:buNone/>
              <a:defRPr b="0" sz="1800">
                <a:solidFill>
                  <a:srgbClr val="FFFFFF"/>
                </a:solidFill>
                <a:latin typeface="Rubik Medium"/>
                <a:ea typeface="Rubik Medium"/>
                <a:cs typeface="Rubik Medium"/>
                <a:sym typeface="Rubik Medium"/>
              </a:defRPr>
            </a:lvl8pPr>
            <a:lvl9pPr lvl="8" rtl="0" algn="ctr">
              <a:lnSpc>
                <a:spcPct val="100000"/>
              </a:lnSpc>
              <a:spcBef>
                <a:spcPts val="0"/>
              </a:spcBef>
              <a:spcAft>
                <a:spcPts val="0"/>
              </a:spcAft>
              <a:buClr>
                <a:srgbClr val="FFFFFF"/>
              </a:buClr>
              <a:buSzPts val="1800"/>
              <a:buFont typeface="Rubik Medium"/>
              <a:buNone/>
              <a:defRPr b="0" sz="1800">
                <a:solidFill>
                  <a:srgbClr val="FFFFFF"/>
                </a:solidFill>
                <a:latin typeface="Rubik Medium"/>
                <a:ea typeface="Rubik Medium"/>
                <a:cs typeface="Rubik Medium"/>
                <a:sym typeface="Rubik Medium"/>
              </a:defRPr>
            </a:lvl9pPr>
          </a:lstStyle>
          <a:p/>
        </p:txBody>
      </p:sp>
      <p:sp>
        <p:nvSpPr>
          <p:cNvPr id="78" name="Google Shape;78;p18"/>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Repaso y Herramientas 2">
  <p:cSld name="TITLE_AND_BODY_1_1">
    <p:bg>
      <p:bgPr>
        <a:noFill/>
      </p:bgPr>
    </p:bg>
    <p:spTree>
      <p:nvGrpSpPr>
        <p:cNvPr id="79" name="Shape 79"/>
        <p:cNvGrpSpPr/>
        <p:nvPr/>
      </p:nvGrpSpPr>
      <p:grpSpPr>
        <a:xfrm>
          <a:off x="0" y="0"/>
          <a:ext cx="0" cy="0"/>
          <a:chOff x="0" y="0"/>
          <a:chExt cx="0" cy="0"/>
        </a:xfrm>
      </p:grpSpPr>
      <p:sp>
        <p:nvSpPr>
          <p:cNvPr id="80" name="Google Shape;80;p19"/>
          <p:cNvSpPr/>
          <p:nvPr/>
        </p:nvSpPr>
        <p:spPr>
          <a:xfrm>
            <a:off x="0" y="5100"/>
            <a:ext cx="213000" cy="5143500"/>
          </a:xfrm>
          <a:prstGeom prst="rect">
            <a:avLst/>
          </a:prstGeom>
          <a:solidFill>
            <a:srgbClr val="009BD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 name="Google Shape;81;p19"/>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Repaso y Herramientas 3" type="twoColTx">
  <p:cSld name="TITLE_AND_TWO_COLUMNS">
    <p:bg>
      <p:bgPr>
        <a:noFill/>
      </p:bgPr>
    </p:bg>
    <p:spTree>
      <p:nvGrpSpPr>
        <p:cNvPr id="82" name="Shape 82"/>
        <p:cNvGrpSpPr/>
        <p:nvPr/>
      </p:nvGrpSpPr>
      <p:grpSpPr>
        <a:xfrm>
          <a:off x="0" y="0"/>
          <a:ext cx="0" cy="0"/>
          <a:chOff x="0" y="0"/>
          <a:chExt cx="0" cy="0"/>
        </a:xfrm>
      </p:grpSpPr>
      <p:sp>
        <p:nvSpPr>
          <p:cNvPr id="83" name="Google Shape;83;p20"/>
          <p:cNvSpPr/>
          <p:nvPr/>
        </p:nvSpPr>
        <p:spPr>
          <a:xfrm>
            <a:off x="0" y="0"/>
            <a:ext cx="9144000" cy="1187700"/>
          </a:xfrm>
          <a:prstGeom prst="rect">
            <a:avLst/>
          </a:prstGeom>
          <a:solidFill>
            <a:srgbClr val="009BD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 name="Google Shape;84;p20"/>
          <p:cNvSpPr txBox="1"/>
          <p:nvPr>
            <p:ph type="title"/>
          </p:nvPr>
        </p:nvSpPr>
        <p:spPr>
          <a:xfrm>
            <a:off x="727650" y="169200"/>
            <a:ext cx="7808700" cy="10185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rgbClr val="FFFFFF"/>
              </a:buClr>
              <a:buSzPts val="2400"/>
              <a:buNone/>
              <a:defRPr sz="2400">
                <a:solidFill>
                  <a:srgbClr val="FFFFFF"/>
                </a:solidFill>
              </a:defRPr>
            </a:lvl1pPr>
            <a:lvl2pPr lvl="1" rtl="0" algn="l">
              <a:lnSpc>
                <a:spcPct val="100000"/>
              </a:lnSpc>
              <a:spcBef>
                <a:spcPts val="0"/>
              </a:spcBef>
              <a:spcAft>
                <a:spcPts val="0"/>
              </a:spcAft>
              <a:buClr>
                <a:srgbClr val="FFFFFF"/>
              </a:buClr>
              <a:buSzPts val="2400"/>
              <a:buFont typeface="Rubik Medium"/>
              <a:buNone/>
              <a:defRPr b="0" sz="2400">
                <a:solidFill>
                  <a:srgbClr val="FFFFFF"/>
                </a:solidFill>
                <a:latin typeface="Rubik Medium"/>
                <a:ea typeface="Rubik Medium"/>
                <a:cs typeface="Rubik Medium"/>
                <a:sym typeface="Rubik Medium"/>
              </a:defRPr>
            </a:lvl2pPr>
            <a:lvl3pPr lvl="2" rtl="0" algn="l">
              <a:lnSpc>
                <a:spcPct val="100000"/>
              </a:lnSpc>
              <a:spcBef>
                <a:spcPts val="0"/>
              </a:spcBef>
              <a:spcAft>
                <a:spcPts val="0"/>
              </a:spcAft>
              <a:buClr>
                <a:srgbClr val="FFFFFF"/>
              </a:buClr>
              <a:buSzPts val="2400"/>
              <a:buFont typeface="Rubik Medium"/>
              <a:buNone/>
              <a:defRPr b="0" sz="2400">
                <a:solidFill>
                  <a:srgbClr val="FFFFFF"/>
                </a:solidFill>
                <a:latin typeface="Rubik Medium"/>
                <a:ea typeface="Rubik Medium"/>
                <a:cs typeface="Rubik Medium"/>
                <a:sym typeface="Rubik Medium"/>
              </a:defRPr>
            </a:lvl3pPr>
            <a:lvl4pPr lvl="3" rtl="0" algn="l">
              <a:lnSpc>
                <a:spcPct val="100000"/>
              </a:lnSpc>
              <a:spcBef>
                <a:spcPts val="0"/>
              </a:spcBef>
              <a:spcAft>
                <a:spcPts val="0"/>
              </a:spcAft>
              <a:buClr>
                <a:srgbClr val="FFFFFF"/>
              </a:buClr>
              <a:buSzPts val="2400"/>
              <a:buFont typeface="Rubik Medium"/>
              <a:buNone/>
              <a:defRPr b="0" sz="2400">
                <a:solidFill>
                  <a:srgbClr val="FFFFFF"/>
                </a:solidFill>
                <a:latin typeface="Rubik Medium"/>
                <a:ea typeface="Rubik Medium"/>
                <a:cs typeface="Rubik Medium"/>
                <a:sym typeface="Rubik Medium"/>
              </a:defRPr>
            </a:lvl4pPr>
            <a:lvl5pPr lvl="4" rtl="0" algn="l">
              <a:lnSpc>
                <a:spcPct val="100000"/>
              </a:lnSpc>
              <a:spcBef>
                <a:spcPts val="0"/>
              </a:spcBef>
              <a:spcAft>
                <a:spcPts val="0"/>
              </a:spcAft>
              <a:buClr>
                <a:srgbClr val="FFFFFF"/>
              </a:buClr>
              <a:buSzPts val="2400"/>
              <a:buFont typeface="Rubik Medium"/>
              <a:buNone/>
              <a:defRPr b="0" sz="2400">
                <a:solidFill>
                  <a:srgbClr val="FFFFFF"/>
                </a:solidFill>
                <a:latin typeface="Rubik Medium"/>
                <a:ea typeface="Rubik Medium"/>
                <a:cs typeface="Rubik Medium"/>
                <a:sym typeface="Rubik Medium"/>
              </a:defRPr>
            </a:lvl5pPr>
            <a:lvl6pPr lvl="5" rtl="0" algn="l">
              <a:lnSpc>
                <a:spcPct val="100000"/>
              </a:lnSpc>
              <a:spcBef>
                <a:spcPts val="0"/>
              </a:spcBef>
              <a:spcAft>
                <a:spcPts val="0"/>
              </a:spcAft>
              <a:buClr>
                <a:srgbClr val="FFFFFF"/>
              </a:buClr>
              <a:buSzPts val="2400"/>
              <a:buFont typeface="Rubik Medium"/>
              <a:buNone/>
              <a:defRPr b="0" sz="2400">
                <a:solidFill>
                  <a:srgbClr val="FFFFFF"/>
                </a:solidFill>
                <a:latin typeface="Rubik Medium"/>
                <a:ea typeface="Rubik Medium"/>
                <a:cs typeface="Rubik Medium"/>
                <a:sym typeface="Rubik Medium"/>
              </a:defRPr>
            </a:lvl6pPr>
            <a:lvl7pPr lvl="6" rtl="0" algn="l">
              <a:lnSpc>
                <a:spcPct val="100000"/>
              </a:lnSpc>
              <a:spcBef>
                <a:spcPts val="0"/>
              </a:spcBef>
              <a:spcAft>
                <a:spcPts val="0"/>
              </a:spcAft>
              <a:buClr>
                <a:srgbClr val="FFFFFF"/>
              </a:buClr>
              <a:buSzPts val="2400"/>
              <a:buFont typeface="Rubik Medium"/>
              <a:buNone/>
              <a:defRPr b="0" sz="2400">
                <a:solidFill>
                  <a:srgbClr val="FFFFFF"/>
                </a:solidFill>
                <a:latin typeface="Rubik Medium"/>
                <a:ea typeface="Rubik Medium"/>
                <a:cs typeface="Rubik Medium"/>
                <a:sym typeface="Rubik Medium"/>
              </a:defRPr>
            </a:lvl7pPr>
            <a:lvl8pPr lvl="7" rtl="0" algn="l">
              <a:lnSpc>
                <a:spcPct val="100000"/>
              </a:lnSpc>
              <a:spcBef>
                <a:spcPts val="0"/>
              </a:spcBef>
              <a:spcAft>
                <a:spcPts val="0"/>
              </a:spcAft>
              <a:buClr>
                <a:srgbClr val="FFFFFF"/>
              </a:buClr>
              <a:buSzPts val="2400"/>
              <a:buFont typeface="Rubik Medium"/>
              <a:buNone/>
              <a:defRPr b="0" sz="2400">
                <a:solidFill>
                  <a:srgbClr val="FFFFFF"/>
                </a:solidFill>
                <a:latin typeface="Rubik Medium"/>
                <a:ea typeface="Rubik Medium"/>
                <a:cs typeface="Rubik Medium"/>
                <a:sym typeface="Rubik Medium"/>
              </a:defRPr>
            </a:lvl8pPr>
            <a:lvl9pPr lvl="8" rtl="0" algn="l">
              <a:lnSpc>
                <a:spcPct val="100000"/>
              </a:lnSpc>
              <a:spcBef>
                <a:spcPts val="0"/>
              </a:spcBef>
              <a:spcAft>
                <a:spcPts val="0"/>
              </a:spcAft>
              <a:buClr>
                <a:srgbClr val="FFFFFF"/>
              </a:buClr>
              <a:buSzPts val="2400"/>
              <a:buFont typeface="Rubik Medium"/>
              <a:buNone/>
              <a:defRPr b="0" sz="2400">
                <a:solidFill>
                  <a:srgbClr val="FFFFFF"/>
                </a:solidFill>
                <a:latin typeface="Rubik Medium"/>
                <a:ea typeface="Rubik Medium"/>
                <a:cs typeface="Rubik Medium"/>
                <a:sym typeface="Rubik Medium"/>
              </a:defRPr>
            </a:lvl9pPr>
          </a:lstStyle>
          <a:p/>
        </p:txBody>
      </p:sp>
      <p:sp>
        <p:nvSpPr>
          <p:cNvPr id="85" name="Google Shape;85;p20"/>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Repaso y Herramientas 4">
  <p:cSld name="TITLE_AND_TWO_COLUMNS_1_2_1_1">
    <p:bg>
      <p:bgPr>
        <a:noFill/>
      </p:bgPr>
    </p:bg>
    <p:spTree>
      <p:nvGrpSpPr>
        <p:cNvPr id="86" name="Shape 86"/>
        <p:cNvGrpSpPr/>
        <p:nvPr/>
      </p:nvGrpSpPr>
      <p:grpSpPr>
        <a:xfrm>
          <a:off x="0" y="0"/>
          <a:ext cx="0" cy="0"/>
          <a:chOff x="0" y="0"/>
          <a:chExt cx="0" cy="0"/>
        </a:xfrm>
      </p:grpSpPr>
      <p:sp>
        <p:nvSpPr>
          <p:cNvPr id="87" name="Google Shape;87;p2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9pPr>
          </a:lstStyle>
          <a:p>
            <a:pPr indent="0" lvl="0" marL="0" rtl="0" algn="r">
              <a:spcBef>
                <a:spcPts val="0"/>
              </a:spcBef>
              <a:spcAft>
                <a:spcPts val="0"/>
              </a:spcAft>
              <a:buNone/>
            </a:pPr>
            <a:fld id="{00000000-1234-1234-1234-123412341234}" type="slidenum">
              <a:rPr lang="es"/>
              <a:t>‹#›</a:t>
            </a:fld>
            <a:endParaRPr/>
          </a:p>
        </p:txBody>
      </p:sp>
      <p:grpSp>
        <p:nvGrpSpPr>
          <p:cNvPr id="88" name="Google Shape;88;p21"/>
          <p:cNvGrpSpPr/>
          <p:nvPr/>
        </p:nvGrpSpPr>
        <p:grpSpPr>
          <a:xfrm>
            <a:off x="830394" y="1191276"/>
            <a:ext cx="745764" cy="45826"/>
            <a:chOff x="4580561" y="2589004"/>
            <a:chExt cx="1064464" cy="25200"/>
          </a:xfrm>
        </p:grpSpPr>
        <p:sp>
          <p:nvSpPr>
            <p:cNvPr id="89" name="Google Shape;89;p21"/>
            <p:cNvSpPr/>
            <p:nvPr/>
          </p:nvSpPr>
          <p:spPr>
            <a:xfrm rot="-5400000">
              <a:off x="5366325" y="2335504"/>
              <a:ext cx="25200" cy="532200"/>
            </a:xfrm>
            <a:prstGeom prst="rect">
              <a:avLst/>
            </a:prstGeom>
            <a:solidFill>
              <a:srgbClr val="009BD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 name="Google Shape;90;p21"/>
            <p:cNvSpPr/>
            <p:nvPr/>
          </p:nvSpPr>
          <p:spPr>
            <a:xfrm rot="-5400000">
              <a:off x="4836311" y="2333254"/>
              <a:ext cx="25200" cy="536700"/>
            </a:xfrm>
            <a:prstGeom prst="rect">
              <a:avLst/>
            </a:prstGeom>
            <a:solidFill>
              <a:srgbClr val="009BD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1" name="Google Shape;91;p21"/>
          <p:cNvSpPr txBox="1"/>
          <p:nvPr>
            <p:ph type="title"/>
          </p:nvPr>
        </p:nvSpPr>
        <p:spPr>
          <a:xfrm>
            <a:off x="729450" y="512675"/>
            <a:ext cx="8033400" cy="10494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rgbClr val="009BDE"/>
              </a:buClr>
              <a:buSzPts val="2800"/>
              <a:buFont typeface="Rubik"/>
              <a:buNone/>
              <a:defRPr b="1">
                <a:solidFill>
                  <a:srgbClr val="009BDE"/>
                </a:solidFill>
                <a:latin typeface="Rubik"/>
                <a:ea typeface="Rubik"/>
                <a:cs typeface="Rubik"/>
                <a:sym typeface="Rubik"/>
              </a:defRPr>
            </a:lvl1pPr>
            <a:lvl2pPr lvl="1" rtl="0" algn="l">
              <a:lnSpc>
                <a:spcPct val="100000"/>
              </a:lnSpc>
              <a:spcBef>
                <a:spcPts val="0"/>
              </a:spcBef>
              <a:spcAft>
                <a:spcPts val="0"/>
              </a:spcAft>
              <a:buClr>
                <a:srgbClr val="009BDE"/>
              </a:buClr>
              <a:buSzPts val="2800"/>
              <a:buNone/>
              <a:defRPr>
                <a:solidFill>
                  <a:srgbClr val="009BDE"/>
                </a:solidFill>
              </a:defRPr>
            </a:lvl2pPr>
            <a:lvl3pPr lvl="2" rtl="0" algn="l">
              <a:lnSpc>
                <a:spcPct val="100000"/>
              </a:lnSpc>
              <a:spcBef>
                <a:spcPts val="0"/>
              </a:spcBef>
              <a:spcAft>
                <a:spcPts val="0"/>
              </a:spcAft>
              <a:buClr>
                <a:srgbClr val="009BDE"/>
              </a:buClr>
              <a:buSzPts val="2800"/>
              <a:buNone/>
              <a:defRPr>
                <a:solidFill>
                  <a:srgbClr val="009BDE"/>
                </a:solidFill>
              </a:defRPr>
            </a:lvl3pPr>
            <a:lvl4pPr lvl="3" rtl="0" algn="l">
              <a:lnSpc>
                <a:spcPct val="100000"/>
              </a:lnSpc>
              <a:spcBef>
                <a:spcPts val="0"/>
              </a:spcBef>
              <a:spcAft>
                <a:spcPts val="0"/>
              </a:spcAft>
              <a:buClr>
                <a:srgbClr val="009BDE"/>
              </a:buClr>
              <a:buSzPts val="2800"/>
              <a:buNone/>
              <a:defRPr>
                <a:solidFill>
                  <a:srgbClr val="009BDE"/>
                </a:solidFill>
              </a:defRPr>
            </a:lvl4pPr>
            <a:lvl5pPr lvl="4" rtl="0" algn="l">
              <a:lnSpc>
                <a:spcPct val="100000"/>
              </a:lnSpc>
              <a:spcBef>
                <a:spcPts val="0"/>
              </a:spcBef>
              <a:spcAft>
                <a:spcPts val="0"/>
              </a:spcAft>
              <a:buClr>
                <a:srgbClr val="009BDE"/>
              </a:buClr>
              <a:buSzPts val="2800"/>
              <a:buNone/>
              <a:defRPr>
                <a:solidFill>
                  <a:srgbClr val="009BDE"/>
                </a:solidFill>
              </a:defRPr>
            </a:lvl5pPr>
            <a:lvl6pPr lvl="5" rtl="0" algn="l">
              <a:lnSpc>
                <a:spcPct val="100000"/>
              </a:lnSpc>
              <a:spcBef>
                <a:spcPts val="0"/>
              </a:spcBef>
              <a:spcAft>
                <a:spcPts val="0"/>
              </a:spcAft>
              <a:buClr>
                <a:srgbClr val="009BDE"/>
              </a:buClr>
              <a:buSzPts val="2800"/>
              <a:buNone/>
              <a:defRPr>
                <a:solidFill>
                  <a:srgbClr val="009BDE"/>
                </a:solidFill>
              </a:defRPr>
            </a:lvl6pPr>
            <a:lvl7pPr lvl="6" rtl="0" algn="l">
              <a:lnSpc>
                <a:spcPct val="100000"/>
              </a:lnSpc>
              <a:spcBef>
                <a:spcPts val="0"/>
              </a:spcBef>
              <a:spcAft>
                <a:spcPts val="0"/>
              </a:spcAft>
              <a:buClr>
                <a:srgbClr val="009BDE"/>
              </a:buClr>
              <a:buSzPts val="2800"/>
              <a:buNone/>
              <a:defRPr>
                <a:solidFill>
                  <a:srgbClr val="009BDE"/>
                </a:solidFill>
              </a:defRPr>
            </a:lvl7pPr>
            <a:lvl8pPr lvl="7" rtl="0" algn="l">
              <a:lnSpc>
                <a:spcPct val="100000"/>
              </a:lnSpc>
              <a:spcBef>
                <a:spcPts val="0"/>
              </a:spcBef>
              <a:spcAft>
                <a:spcPts val="0"/>
              </a:spcAft>
              <a:buClr>
                <a:srgbClr val="009BDE"/>
              </a:buClr>
              <a:buSzPts val="2800"/>
              <a:buNone/>
              <a:defRPr>
                <a:solidFill>
                  <a:srgbClr val="009BDE"/>
                </a:solidFill>
              </a:defRPr>
            </a:lvl8pPr>
            <a:lvl9pPr lvl="8" rtl="0" algn="l">
              <a:lnSpc>
                <a:spcPct val="100000"/>
              </a:lnSpc>
              <a:spcBef>
                <a:spcPts val="0"/>
              </a:spcBef>
              <a:spcAft>
                <a:spcPts val="0"/>
              </a:spcAft>
              <a:buClr>
                <a:srgbClr val="009BDE"/>
              </a:buClr>
              <a:buSzPts val="2800"/>
              <a:buNone/>
              <a:defRPr>
                <a:solidFill>
                  <a:srgbClr val="009BDE"/>
                </a:solidFil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oría y Carrera CARÁTULA">
  <p:cSld name="SECTION_HEADER_1_1">
    <p:bg>
      <p:bgPr>
        <a:solidFill>
          <a:srgbClr val="E1446D"/>
        </a:solidFill>
      </p:bgPr>
    </p:bg>
    <p:spTree>
      <p:nvGrpSpPr>
        <p:cNvPr id="92" name="Shape 92"/>
        <p:cNvGrpSpPr/>
        <p:nvPr/>
      </p:nvGrpSpPr>
      <p:grpSpPr>
        <a:xfrm>
          <a:off x="0" y="0"/>
          <a:ext cx="0" cy="0"/>
          <a:chOff x="0" y="0"/>
          <a:chExt cx="0" cy="0"/>
        </a:xfrm>
      </p:grpSpPr>
      <p:pic>
        <p:nvPicPr>
          <p:cNvPr id="93" name="Google Shape;93;p22"/>
          <p:cNvPicPr preferRelativeResize="0"/>
          <p:nvPr/>
        </p:nvPicPr>
        <p:blipFill rotWithShape="1">
          <a:blip r:embed="rId2">
            <a:alphaModFix/>
          </a:blip>
          <a:srcRect b="10793" l="0" r="0" t="6370"/>
          <a:stretch/>
        </p:blipFill>
        <p:spPr>
          <a:xfrm>
            <a:off x="6717350" y="2337299"/>
            <a:ext cx="1880875" cy="2412551"/>
          </a:xfrm>
          <a:prstGeom prst="rect">
            <a:avLst/>
          </a:prstGeom>
          <a:noFill/>
          <a:ln>
            <a:noFill/>
          </a:ln>
        </p:spPr>
      </p:pic>
      <p:pic>
        <p:nvPicPr>
          <p:cNvPr id="94" name="Google Shape;94;p22"/>
          <p:cNvPicPr preferRelativeResize="0"/>
          <p:nvPr/>
        </p:nvPicPr>
        <p:blipFill rotWithShape="1">
          <a:blip r:embed="rId3">
            <a:alphaModFix/>
          </a:blip>
          <a:srcRect b="0" l="0" r="0" t="0"/>
          <a:stretch/>
        </p:blipFill>
        <p:spPr>
          <a:xfrm>
            <a:off x="762000" y="3758400"/>
            <a:ext cx="490150" cy="623100"/>
          </a:xfrm>
          <a:prstGeom prst="rect">
            <a:avLst/>
          </a:prstGeom>
          <a:noFill/>
          <a:ln>
            <a:noFill/>
          </a:ln>
        </p:spPr>
      </p:pic>
      <p:sp>
        <p:nvSpPr>
          <p:cNvPr id="95" name="Google Shape;95;p22"/>
          <p:cNvSpPr txBox="1"/>
          <p:nvPr>
            <p:ph type="title"/>
          </p:nvPr>
        </p:nvSpPr>
        <p:spPr>
          <a:xfrm>
            <a:off x="729450" y="587675"/>
            <a:ext cx="5511600" cy="15186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rgbClr val="FFFFFF"/>
              </a:buClr>
              <a:buSzPts val="3800"/>
              <a:buFont typeface="Rubik"/>
              <a:buNone/>
              <a:defRPr b="1" sz="3800">
                <a:solidFill>
                  <a:srgbClr val="FFFFFF"/>
                </a:solidFill>
                <a:latin typeface="Rubik"/>
                <a:ea typeface="Rubik"/>
                <a:cs typeface="Rubik"/>
                <a:sym typeface="Rubik"/>
              </a:defRPr>
            </a:lvl1pPr>
            <a:lvl2pPr lvl="1" rtl="0" algn="l">
              <a:lnSpc>
                <a:spcPct val="100000"/>
              </a:lnSpc>
              <a:spcBef>
                <a:spcPts val="0"/>
              </a:spcBef>
              <a:spcAft>
                <a:spcPts val="0"/>
              </a:spcAft>
              <a:buClr>
                <a:srgbClr val="FFFFFF"/>
              </a:buClr>
              <a:buSzPts val="3800"/>
              <a:buNone/>
              <a:defRPr sz="3800">
                <a:solidFill>
                  <a:srgbClr val="FFFFFF"/>
                </a:solidFill>
              </a:defRPr>
            </a:lvl2pPr>
            <a:lvl3pPr lvl="2" rtl="0" algn="l">
              <a:lnSpc>
                <a:spcPct val="100000"/>
              </a:lnSpc>
              <a:spcBef>
                <a:spcPts val="0"/>
              </a:spcBef>
              <a:spcAft>
                <a:spcPts val="0"/>
              </a:spcAft>
              <a:buClr>
                <a:srgbClr val="FFFFFF"/>
              </a:buClr>
              <a:buSzPts val="3800"/>
              <a:buNone/>
              <a:defRPr sz="3800">
                <a:solidFill>
                  <a:srgbClr val="FFFFFF"/>
                </a:solidFill>
              </a:defRPr>
            </a:lvl3pPr>
            <a:lvl4pPr lvl="3" rtl="0" algn="l">
              <a:lnSpc>
                <a:spcPct val="100000"/>
              </a:lnSpc>
              <a:spcBef>
                <a:spcPts val="0"/>
              </a:spcBef>
              <a:spcAft>
                <a:spcPts val="0"/>
              </a:spcAft>
              <a:buClr>
                <a:srgbClr val="FFFFFF"/>
              </a:buClr>
              <a:buSzPts val="3800"/>
              <a:buNone/>
              <a:defRPr sz="3800">
                <a:solidFill>
                  <a:srgbClr val="FFFFFF"/>
                </a:solidFill>
              </a:defRPr>
            </a:lvl4pPr>
            <a:lvl5pPr lvl="4" rtl="0" algn="l">
              <a:lnSpc>
                <a:spcPct val="100000"/>
              </a:lnSpc>
              <a:spcBef>
                <a:spcPts val="0"/>
              </a:spcBef>
              <a:spcAft>
                <a:spcPts val="0"/>
              </a:spcAft>
              <a:buClr>
                <a:srgbClr val="FFFFFF"/>
              </a:buClr>
              <a:buSzPts val="3800"/>
              <a:buNone/>
              <a:defRPr sz="3800">
                <a:solidFill>
                  <a:srgbClr val="FFFFFF"/>
                </a:solidFill>
              </a:defRPr>
            </a:lvl5pPr>
            <a:lvl6pPr lvl="5" rtl="0" algn="l">
              <a:lnSpc>
                <a:spcPct val="100000"/>
              </a:lnSpc>
              <a:spcBef>
                <a:spcPts val="0"/>
              </a:spcBef>
              <a:spcAft>
                <a:spcPts val="0"/>
              </a:spcAft>
              <a:buClr>
                <a:srgbClr val="FFFFFF"/>
              </a:buClr>
              <a:buSzPts val="3800"/>
              <a:buNone/>
              <a:defRPr sz="3800">
                <a:solidFill>
                  <a:srgbClr val="FFFFFF"/>
                </a:solidFill>
              </a:defRPr>
            </a:lvl6pPr>
            <a:lvl7pPr lvl="6" rtl="0" algn="l">
              <a:lnSpc>
                <a:spcPct val="100000"/>
              </a:lnSpc>
              <a:spcBef>
                <a:spcPts val="0"/>
              </a:spcBef>
              <a:spcAft>
                <a:spcPts val="0"/>
              </a:spcAft>
              <a:buClr>
                <a:srgbClr val="FFFFFF"/>
              </a:buClr>
              <a:buSzPts val="3800"/>
              <a:buNone/>
              <a:defRPr sz="3800">
                <a:solidFill>
                  <a:srgbClr val="FFFFFF"/>
                </a:solidFill>
              </a:defRPr>
            </a:lvl7pPr>
            <a:lvl8pPr lvl="7" rtl="0" algn="l">
              <a:lnSpc>
                <a:spcPct val="100000"/>
              </a:lnSpc>
              <a:spcBef>
                <a:spcPts val="0"/>
              </a:spcBef>
              <a:spcAft>
                <a:spcPts val="0"/>
              </a:spcAft>
              <a:buClr>
                <a:srgbClr val="FFFFFF"/>
              </a:buClr>
              <a:buSzPts val="3800"/>
              <a:buNone/>
              <a:defRPr sz="3800">
                <a:solidFill>
                  <a:srgbClr val="FFFFFF"/>
                </a:solidFill>
              </a:defRPr>
            </a:lvl8pPr>
            <a:lvl9pPr lvl="8" rtl="0" algn="l">
              <a:lnSpc>
                <a:spcPct val="100000"/>
              </a:lnSpc>
              <a:spcBef>
                <a:spcPts val="0"/>
              </a:spcBef>
              <a:spcAft>
                <a:spcPts val="0"/>
              </a:spcAft>
              <a:buClr>
                <a:srgbClr val="FFFFFF"/>
              </a:buClr>
              <a:buSzPts val="3800"/>
              <a:buNone/>
              <a:defRPr sz="3800">
                <a:solidFill>
                  <a:srgbClr val="FFFFFF"/>
                </a:solidFill>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oría y Carrera 2">
  <p:cSld name="TITLE_AND_BODY_1_1_1">
    <p:bg>
      <p:bgPr>
        <a:noFill/>
      </p:bgPr>
    </p:bg>
    <p:spTree>
      <p:nvGrpSpPr>
        <p:cNvPr id="96" name="Shape 96"/>
        <p:cNvGrpSpPr/>
        <p:nvPr/>
      </p:nvGrpSpPr>
      <p:grpSpPr>
        <a:xfrm>
          <a:off x="0" y="0"/>
          <a:ext cx="0" cy="0"/>
          <a:chOff x="0" y="0"/>
          <a:chExt cx="0" cy="0"/>
        </a:xfrm>
      </p:grpSpPr>
      <p:sp>
        <p:nvSpPr>
          <p:cNvPr id="97" name="Google Shape;97;p23"/>
          <p:cNvSpPr/>
          <p:nvPr/>
        </p:nvSpPr>
        <p:spPr>
          <a:xfrm>
            <a:off x="0" y="5100"/>
            <a:ext cx="213000" cy="5143500"/>
          </a:xfrm>
          <a:prstGeom prst="rect">
            <a:avLst/>
          </a:prstGeom>
          <a:solidFill>
            <a:srgbClr val="E1446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 name="Google Shape;98;p2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oría y Carrera 4">
  <p:cSld name="TITLE_AND_TWO_COLUMNS_1_2">
    <p:bg>
      <p:bgPr>
        <a:noFill/>
      </p:bgPr>
    </p:bg>
    <p:spTree>
      <p:nvGrpSpPr>
        <p:cNvPr id="99" name="Shape 99"/>
        <p:cNvGrpSpPr/>
        <p:nvPr/>
      </p:nvGrpSpPr>
      <p:grpSpPr>
        <a:xfrm>
          <a:off x="0" y="0"/>
          <a:ext cx="0" cy="0"/>
          <a:chOff x="0" y="0"/>
          <a:chExt cx="0" cy="0"/>
        </a:xfrm>
      </p:grpSpPr>
      <p:sp>
        <p:nvSpPr>
          <p:cNvPr id="100" name="Google Shape;100;p24"/>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9pPr>
          </a:lstStyle>
          <a:p>
            <a:pPr indent="0" lvl="0" marL="0" rtl="0" algn="r">
              <a:spcBef>
                <a:spcPts val="0"/>
              </a:spcBef>
              <a:spcAft>
                <a:spcPts val="0"/>
              </a:spcAft>
              <a:buNone/>
            </a:pPr>
            <a:fld id="{00000000-1234-1234-1234-123412341234}" type="slidenum">
              <a:rPr lang="es"/>
              <a:t>‹#›</a:t>
            </a:fld>
            <a:endParaRPr/>
          </a:p>
        </p:txBody>
      </p:sp>
      <p:grpSp>
        <p:nvGrpSpPr>
          <p:cNvPr id="101" name="Google Shape;101;p24"/>
          <p:cNvGrpSpPr/>
          <p:nvPr/>
        </p:nvGrpSpPr>
        <p:grpSpPr>
          <a:xfrm>
            <a:off x="830394" y="1191276"/>
            <a:ext cx="745764" cy="45826"/>
            <a:chOff x="4580561" y="2589004"/>
            <a:chExt cx="1064464" cy="25200"/>
          </a:xfrm>
        </p:grpSpPr>
        <p:sp>
          <p:nvSpPr>
            <p:cNvPr id="102" name="Google Shape;102;p24"/>
            <p:cNvSpPr/>
            <p:nvPr/>
          </p:nvSpPr>
          <p:spPr>
            <a:xfrm rot="-5400000">
              <a:off x="5366325" y="2335504"/>
              <a:ext cx="25200" cy="532200"/>
            </a:xfrm>
            <a:prstGeom prst="rect">
              <a:avLst/>
            </a:prstGeom>
            <a:solidFill>
              <a:srgbClr val="E1446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 name="Google Shape;103;p24"/>
            <p:cNvSpPr/>
            <p:nvPr/>
          </p:nvSpPr>
          <p:spPr>
            <a:xfrm rot="-5400000">
              <a:off x="4836311" y="2333254"/>
              <a:ext cx="25200" cy="536700"/>
            </a:xfrm>
            <a:prstGeom prst="rect">
              <a:avLst/>
            </a:prstGeom>
            <a:solidFill>
              <a:srgbClr val="E1446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04" name="Google Shape;104;p24"/>
          <p:cNvSpPr txBox="1"/>
          <p:nvPr>
            <p:ph type="title"/>
          </p:nvPr>
        </p:nvSpPr>
        <p:spPr>
          <a:xfrm>
            <a:off x="729450" y="512675"/>
            <a:ext cx="8033400" cy="1001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rgbClr val="E1446D"/>
              </a:buClr>
              <a:buSzPts val="2800"/>
              <a:buFont typeface="Rubik"/>
              <a:buNone/>
              <a:defRPr b="1">
                <a:solidFill>
                  <a:srgbClr val="E1446D"/>
                </a:solidFill>
                <a:latin typeface="Rubik"/>
                <a:ea typeface="Rubik"/>
                <a:cs typeface="Rubik"/>
                <a:sym typeface="Rubik"/>
              </a:defRPr>
            </a:lvl1pPr>
            <a:lvl2pPr lvl="1" rtl="0" algn="l">
              <a:lnSpc>
                <a:spcPct val="100000"/>
              </a:lnSpc>
              <a:spcBef>
                <a:spcPts val="0"/>
              </a:spcBef>
              <a:spcAft>
                <a:spcPts val="0"/>
              </a:spcAft>
              <a:buClr>
                <a:srgbClr val="E1446D"/>
              </a:buClr>
              <a:buSzPts val="2800"/>
              <a:buNone/>
              <a:defRPr>
                <a:solidFill>
                  <a:srgbClr val="E1446D"/>
                </a:solidFill>
              </a:defRPr>
            </a:lvl2pPr>
            <a:lvl3pPr lvl="2" rtl="0" algn="l">
              <a:lnSpc>
                <a:spcPct val="100000"/>
              </a:lnSpc>
              <a:spcBef>
                <a:spcPts val="0"/>
              </a:spcBef>
              <a:spcAft>
                <a:spcPts val="0"/>
              </a:spcAft>
              <a:buClr>
                <a:srgbClr val="E1446D"/>
              </a:buClr>
              <a:buSzPts val="2800"/>
              <a:buNone/>
              <a:defRPr>
                <a:solidFill>
                  <a:srgbClr val="E1446D"/>
                </a:solidFill>
              </a:defRPr>
            </a:lvl3pPr>
            <a:lvl4pPr lvl="3" rtl="0" algn="l">
              <a:lnSpc>
                <a:spcPct val="100000"/>
              </a:lnSpc>
              <a:spcBef>
                <a:spcPts val="0"/>
              </a:spcBef>
              <a:spcAft>
                <a:spcPts val="0"/>
              </a:spcAft>
              <a:buClr>
                <a:srgbClr val="E1446D"/>
              </a:buClr>
              <a:buSzPts val="2800"/>
              <a:buNone/>
              <a:defRPr>
                <a:solidFill>
                  <a:srgbClr val="E1446D"/>
                </a:solidFill>
              </a:defRPr>
            </a:lvl4pPr>
            <a:lvl5pPr lvl="4" rtl="0" algn="l">
              <a:lnSpc>
                <a:spcPct val="100000"/>
              </a:lnSpc>
              <a:spcBef>
                <a:spcPts val="0"/>
              </a:spcBef>
              <a:spcAft>
                <a:spcPts val="0"/>
              </a:spcAft>
              <a:buClr>
                <a:srgbClr val="E1446D"/>
              </a:buClr>
              <a:buSzPts val="2800"/>
              <a:buNone/>
              <a:defRPr>
                <a:solidFill>
                  <a:srgbClr val="E1446D"/>
                </a:solidFill>
              </a:defRPr>
            </a:lvl5pPr>
            <a:lvl6pPr lvl="5" rtl="0" algn="l">
              <a:lnSpc>
                <a:spcPct val="100000"/>
              </a:lnSpc>
              <a:spcBef>
                <a:spcPts val="0"/>
              </a:spcBef>
              <a:spcAft>
                <a:spcPts val="0"/>
              </a:spcAft>
              <a:buClr>
                <a:srgbClr val="E1446D"/>
              </a:buClr>
              <a:buSzPts val="2800"/>
              <a:buNone/>
              <a:defRPr>
                <a:solidFill>
                  <a:srgbClr val="E1446D"/>
                </a:solidFill>
              </a:defRPr>
            </a:lvl6pPr>
            <a:lvl7pPr lvl="6" rtl="0" algn="l">
              <a:lnSpc>
                <a:spcPct val="100000"/>
              </a:lnSpc>
              <a:spcBef>
                <a:spcPts val="0"/>
              </a:spcBef>
              <a:spcAft>
                <a:spcPts val="0"/>
              </a:spcAft>
              <a:buClr>
                <a:srgbClr val="E1446D"/>
              </a:buClr>
              <a:buSzPts val="2800"/>
              <a:buNone/>
              <a:defRPr>
                <a:solidFill>
                  <a:srgbClr val="E1446D"/>
                </a:solidFill>
              </a:defRPr>
            </a:lvl7pPr>
            <a:lvl8pPr lvl="7" rtl="0" algn="l">
              <a:lnSpc>
                <a:spcPct val="100000"/>
              </a:lnSpc>
              <a:spcBef>
                <a:spcPts val="0"/>
              </a:spcBef>
              <a:spcAft>
                <a:spcPts val="0"/>
              </a:spcAft>
              <a:buClr>
                <a:srgbClr val="E1446D"/>
              </a:buClr>
              <a:buSzPts val="2800"/>
              <a:buNone/>
              <a:defRPr>
                <a:solidFill>
                  <a:srgbClr val="E1446D"/>
                </a:solidFill>
              </a:defRPr>
            </a:lvl8pPr>
            <a:lvl9pPr lvl="8" rtl="0" algn="l">
              <a:lnSpc>
                <a:spcPct val="100000"/>
              </a:lnSpc>
              <a:spcBef>
                <a:spcPts val="0"/>
              </a:spcBef>
              <a:spcAft>
                <a:spcPts val="0"/>
              </a:spcAft>
              <a:buClr>
                <a:srgbClr val="E1446D"/>
              </a:buClr>
              <a:buSzPts val="2800"/>
              <a:buNone/>
              <a:defRPr>
                <a:solidFill>
                  <a:srgbClr val="E1446D"/>
                </a:solidFill>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oría y Carrera 1">
  <p:cSld name="TITLE_AND_BODY_1_2">
    <p:bg>
      <p:bgPr>
        <a:noFill/>
      </p:bgPr>
    </p:bg>
    <p:spTree>
      <p:nvGrpSpPr>
        <p:cNvPr id="105" name="Shape 105"/>
        <p:cNvGrpSpPr/>
        <p:nvPr/>
      </p:nvGrpSpPr>
      <p:grpSpPr>
        <a:xfrm>
          <a:off x="0" y="0"/>
          <a:ext cx="0" cy="0"/>
          <a:chOff x="0" y="0"/>
          <a:chExt cx="0" cy="0"/>
        </a:xfrm>
      </p:grpSpPr>
      <p:sp>
        <p:nvSpPr>
          <p:cNvPr id="106" name="Google Shape;106;p25"/>
          <p:cNvSpPr/>
          <p:nvPr/>
        </p:nvSpPr>
        <p:spPr>
          <a:xfrm>
            <a:off x="0" y="5100"/>
            <a:ext cx="2014200" cy="5143500"/>
          </a:xfrm>
          <a:prstGeom prst="rect">
            <a:avLst/>
          </a:prstGeom>
          <a:solidFill>
            <a:srgbClr val="E1446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07" name="Google Shape;107;p25"/>
          <p:cNvPicPr preferRelativeResize="0"/>
          <p:nvPr/>
        </p:nvPicPr>
        <p:blipFill rotWithShape="1">
          <a:blip r:embed="rId2">
            <a:alphaModFix/>
          </a:blip>
          <a:srcRect b="0" l="0" r="0" t="0"/>
          <a:stretch/>
        </p:blipFill>
        <p:spPr>
          <a:xfrm>
            <a:off x="762000" y="3758400"/>
            <a:ext cx="490150" cy="623100"/>
          </a:xfrm>
          <a:prstGeom prst="rect">
            <a:avLst/>
          </a:prstGeom>
          <a:noFill/>
          <a:ln>
            <a:noFill/>
          </a:ln>
        </p:spPr>
      </p:pic>
      <p:sp>
        <p:nvSpPr>
          <p:cNvPr id="108" name="Google Shape;108;p25"/>
          <p:cNvSpPr txBox="1"/>
          <p:nvPr>
            <p:ph type="title"/>
          </p:nvPr>
        </p:nvSpPr>
        <p:spPr>
          <a:xfrm>
            <a:off x="288750" y="587675"/>
            <a:ext cx="1436700" cy="1518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800"/>
              <a:buNone/>
              <a:defRPr sz="1800">
                <a:solidFill>
                  <a:srgbClr val="FFFFFF"/>
                </a:solidFill>
              </a:defRPr>
            </a:lvl1pPr>
            <a:lvl2pPr lvl="1" rtl="0" algn="ctr">
              <a:lnSpc>
                <a:spcPct val="100000"/>
              </a:lnSpc>
              <a:spcBef>
                <a:spcPts val="0"/>
              </a:spcBef>
              <a:spcAft>
                <a:spcPts val="0"/>
              </a:spcAft>
              <a:buClr>
                <a:srgbClr val="FFFFFF"/>
              </a:buClr>
              <a:buSzPts val="1800"/>
              <a:buFont typeface="Rubik Medium"/>
              <a:buNone/>
              <a:defRPr b="0" sz="1800">
                <a:solidFill>
                  <a:srgbClr val="FFFFFF"/>
                </a:solidFill>
                <a:latin typeface="Rubik Medium"/>
                <a:ea typeface="Rubik Medium"/>
                <a:cs typeface="Rubik Medium"/>
                <a:sym typeface="Rubik Medium"/>
              </a:defRPr>
            </a:lvl2pPr>
            <a:lvl3pPr lvl="2" rtl="0" algn="ctr">
              <a:lnSpc>
                <a:spcPct val="100000"/>
              </a:lnSpc>
              <a:spcBef>
                <a:spcPts val="0"/>
              </a:spcBef>
              <a:spcAft>
                <a:spcPts val="0"/>
              </a:spcAft>
              <a:buClr>
                <a:srgbClr val="FFFFFF"/>
              </a:buClr>
              <a:buSzPts val="1800"/>
              <a:buFont typeface="Rubik Medium"/>
              <a:buNone/>
              <a:defRPr b="0" sz="1800">
                <a:solidFill>
                  <a:srgbClr val="FFFFFF"/>
                </a:solidFill>
                <a:latin typeface="Rubik Medium"/>
                <a:ea typeface="Rubik Medium"/>
                <a:cs typeface="Rubik Medium"/>
                <a:sym typeface="Rubik Medium"/>
              </a:defRPr>
            </a:lvl3pPr>
            <a:lvl4pPr lvl="3" rtl="0" algn="ctr">
              <a:lnSpc>
                <a:spcPct val="100000"/>
              </a:lnSpc>
              <a:spcBef>
                <a:spcPts val="0"/>
              </a:spcBef>
              <a:spcAft>
                <a:spcPts val="0"/>
              </a:spcAft>
              <a:buClr>
                <a:srgbClr val="FFFFFF"/>
              </a:buClr>
              <a:buSzPts val="1800"/>
              <a:buFont typeface="Rubik Medium"/>
              <a:buNone/>
              <a:defRPr b="0" sz="1800">
                <a:solidFill>
                  <a:srgbClr val="FFFFFF"/>
                </a:solidFill>
                <a:latin typeface="Rubik Medium"/>
                <a:ea typeface="Rubik Medium"/>
                <a:cs typeface="Rubik Medium"/>
                <a:sym typeface="Rubik Medium"/>
              </a:defRPr>
            </a:lvl4pPr>
            <a:lvl5pPr lvl="4" rtl="0" algn="ctr">
              <a:lnSpc>
                <a:spcPct val="100000"/>
              </a:lnSpc>
              <a:spcBef>
                <a:spcPts val="0"/>
              </a:spcBef>
              <a:spcAft>
                <a:spcPts val="0"/>
              </a:spcAft>
              <a:buClr>
                <a:srgbClr val="FFFFFF"/>
              </a:buClr>
              <a:buSzPts val="1800"/>
              <a:buFont typeface="Rubik Medium"/>
              <a:buNone/>
              <a:defRPr b="0" sz="1800">
                <a:solidFill>
                  <a:srgbClr val="FFFFFF"/>
                </a:solidFill>
                <a:latin typeface="Rubik Medium"/>
                <a:ea typeface="Rubik Medium"/>
                <a:cs typeface="Rubik Medium"/>
                <a:sym typeface="Rubik Medium"/>
              </a:defRPr>
            </a:lvl5pPr>
            <a:lvl6pPr lvl="5" rtl="0" algn="ctr">
              <a:lnSpc>
                <a:spcPct val="100000"/>
              </a:lnSpc>
              <a:spcBef>
                <a:spcPts val="0"/>
              </a:spcBef>
              <a:spcAft>
                <a:spcPts val="0"/>
              </a:spcAft>
              <a:buClr>
                <a:srgbClr val="FFFFFF"/>
              </a:buClr>
              <a:buSzPts val="1800"/>
              <a:buFont typeface="Rubik Medium"/>
              <a:buNone/>
              <a:defRPr b="0" sz="1800">
                <a:solidFill>
                  <a:srgbClr val="FFFFFF"/>
                </a:solidFill>
                <a:latin typeface="Rubik Medium"/>
                <a:ea typeface="Rubik Medium"/>
                <a:cs typeface="Rubik Medium"/>
                <a:sym typeface="Rubik Medium"/>
              </a:defRPr>
            </a:lvl6pPr>
            <a:lvl7pPr lvl="6" rtl="0" algn="ctr">
              <a:lnSpc>
                <a:spcPct val="100000"/>
              </a:lnSpc>
              <a:spcBef>
                <a:spcPts val="0"/>
              </a:spcBef>
              <a:spcAft>
                <a:spcPts val="0"/>
              </a:spcAft>
              <a:buClr>
                <a:srgbClr val="FFFFFF"/>
              </a:buClr>
              <a:buSzPts val="1800"/>
              <a:buFont typeface="Rubik Medium"/>
              <a:buNone/>
              <a:defRPr b="0" sz="1800">
                <a:solidFill>
                  <a:srgbClr val="FFFFFF"/>
                </a:solidFill>
                <a:latin typeface="Rubik Medium"/>
                <a:ea typeface="Rubik Medium"/>
                <a:cs typeface="Rubik Medium"/>
                <a:sym typeface="Rubik Medium"/>
              </a:defRPr>
            </a:lvl7pPr>
            <a:lvl8pPr lvl="7" rtl="0" algn="ctr">
              <a:lnSpc>
                <a:spcPct val="100000"/>
              </a:lnSpc>
              <a:spcBef>
                <a:spcPts val="0"/>
              </a:spcBef>
              <a:spcAft>
                <a:spcPts val="0"/>
              </a:spcAft>
              <a:buClr>
                <a:srgbClr val="FFFFFF"/>
              </a:buClr>
              <a:buSzPts val="1800"/>
              <a:buFont typeface="Rubik Medium"/>
              <a:buNone/>
              <a:defRPr b="0" sz="1800">
                <a:solidFill>
                  <a:srgbClr val="FFFFFF"/>
                </a:solidFill>
                <a:latin typeface="Rubik Medium"/>
                <a:ea typeface="Rubik Medium"/>
                <a:cs typeface="Rubik Medium"/>
                <a:sym typeface="Rubik Medium"/>
              </a:defRPr>
            </a:lvl8pPr>
            <a:lvl9pPr lvl="8" rtl="0" algn="ctr">
              <a:lnSpc>
                <a:spcPct val="100000"/>
              </a:lnSpc>
              <a:spcBef>
                <a:spcPts val="0"/>
              </a:spcBef>
              <a:spcAft>
                <a:spcPts val="0"/>
              </a:spcAft>
              <a:buClr>
                <a:srgbClr val="FFFFFF"/>
              </a:buClr>
              <a:buSzPts val="1800"/>
              <a:buFont typeface="Rubik Medium"/>
              <a:buNone/>
              <a:defRPr b="0" sz="1800">
                <a:solidFill>
                  <a:srgbClr val="FFFFFF"/>
                </a:solidFill>
                <a:latin typeface="Rubik Medium"/>
                <a:ea typeface="Rubik Medium"/>
                <a:cs typeface="Rubik Medium"/>
                <a:sym typeface="Rubik Medium"/>
              </a:defRPr>
            </a:lvl9pPr>
          </a:lstStyle>
          <a:p/>
        </p:txBody>
      </p:sp>
      <p:sp>
        <p:nvSpPr>
          <p:cNvPr id="109" name="Google Shape;109;p25"/>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oría y Carrera 3">
  <p:cSld name="TITLE_AND_TWO_COLUMNS_1">
    <p:bg>
      <p:bgPr>
        <a:noFill/>
      </p:bgPr>
    </p:bg>
    <p:spTree>
      <p:nvGrpSpPr>
        <p:cNvPr id="110" name="Shape 110"/>
        <p:cNvGrpSpPr/>
        <p:nvPr/>
      </p:nvGrpSpPr>
      <p:grpSpPr>
        <a:xfrm>
          <a:off x="0" y="0"/>
          <a:ext cx="0" cy="0"/>
          <a:chOff x="0" y="0"/>
          <a:chExt cx="0" cy="0"/>
        </a:xfrm>
      </p:grpSpPr>
      <p:sp>
        <p:nvSpPr>
          <p:cNvPr id="111" name="Google Shape;111;p26"/>
          <p:cNvSpPr/>
          <p:nvPr/>
        </p:nvSpPr>
        <p:spPr>
          <a:xfrm>
            <a:off x="0" y="0"/>
            <a:ext cx="9144000" cy="1187700"/>
          </a:xfrm>
          <a:prstGeom prst="rect">
            <a:avLst/>
          </a:prstGeom>
          <a:solidFill>
            <a:srgbClr val="E1446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 name="Google Shape;112;p26"/>
          <p:cNvSpPr txBox="1"/>
          <p:nvPr>
            <p:ph type="title"/>
          </p:nvPr>
        </p:nvSpPr>
        <p:spPr>
          <a:xfrm>
            <a:off x="727650" y="169200"/>
            <a:ext cx="7808700" cy="10185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rgbClr val="FFFFFF"/>
              </a:buClr>
              <a:buSzPts val="2400"/>
              <a:buNone/>
              <a:defRPr sz="2400">
                <a:solidFill>
                  <a:srgbClr val="FFFFFF"/>
                </a:solidFill>
              </a:defRPr>
            </a:lvl1pPr>
            <a:lvl2pPr lvl="1" rtl="0" algn="l">
              <a:lnSpc>
                <a:spcPct val="100000"/>
              </a:lnSpc>
              <a:spcBef>
                <a:spcPts val="0"/>
              </a:spcBef>
              <a:spcAft>
                <a:spcPts val="0"/>
              </a:spcAft>
              <a:buClr>
                <a:srgbClr val="FFFFFF"/>
              </a:buClr>
              <a:buSzPts val="2400"/>
              <a:buFont typeface="Rubik Medium"/>
              <a:buNone/>
              <a:defRPr b="0" sz="2400">
                <a:solidFill>
                  <a:srgbClr val="FFFFFF"/>
                </a:solidFill>
                <a:latin typeface="Rubik Medium"/>
                <a:ea typeface="Rubik Medium"/>
                <a:cs typeface="Rubik Medium"/>
                <a:sym typeface="Rubik Medium"/>
              </a:defRPr>
            </a:lvl2pPr>
            <a:lvl3pPr lvl="2" rtl="0" algn="l">
              <a:lnSpc>
                <a:spcPct val="100000"/>
              </a:lnSpc>
              <a:spcBef>
                <a:spcPts val="0"/>
              </a:spcBef>
              <a:spcAft>
                <a:spcPts val="0"/>
              </a:spcAft>
              <a:buClr>
                <a:srgbClr val="FFFFFF"/>
              </a:buClr>
              <a:buSzPts val="2400"/>
              <a:buFont typeface="Rubik Medium"/>
              <a:buNone/>
              <a:defRPr b="0" sz="2400">
                <a:solidFill>
                  <a:srgbClr val="FFFFFF"/>
                </a:solidFill>
                <a:latin typeface="Rubik Medium"/>
                <a:ea typeface="Rubik Medium"/>
                <a:cs typeface="Rubik Medium"/>
                <a:sym typeface="Rubik Medium"/>
              </a:defRPr>
            </a:lvl3pPr>
            <a:lvl4pPr lvl="3" rtl="0" algn="l">
              <a:lnSpc>
                <a:spcPct val="100000"/>
              </a:lnSpc>
              <a:spcBef>
                <a:spcPts val="0"/>
              </a:spcBef>
              <a:spcAft>
                <a:spcPts val="0"/>
              </a:spcAft>
              <a:buClr>
                <a:srgbClr val="FFFFFF"/>
              </a:buClr>
              <a:buSzPts val="2400"/>
              <a:buFont typeface="Rubik Medium"/>
              <a:buNone/>
              <a:defRPr b="0" sz="2400">
                <a:solidFill>
                  <a:srgbClr val="FFFFFF"/>
                </a:solidFill>
                <a:latin typeface="Rubik Medium"/>
                <a:ea typeface="Rubik Medium"/>
                <a:cs typeface="Rubik Medium"/>
                <a:sym typeface="Rubik Medium"/>
              </a:defRPr>
            </a:lvl4pPr>
            <a:lvl5pPr lvl="4" rtl="0" algn="l">
              <a:lnSpc>
                <a:spcPct val="100000"/>
              </a:lnSpc>
              <a:spcBef>
                <a:spcPts val="0"/>
              </a:spcBef>
              <a:spcAft>
                <a:spcPts val="0"/>
              </a:spcAft>
              <a:buClr>
                <a:srgbClr val="FFFFFF"/>
              </a:buClr>
              <a:buSzPts val="2400"/>
              <a:buFont typeface="Rubik Medium"/>
              <a:buNone/>
              <a:defRPr b="0" sz="2400">
                <a:solidFill>
                  <a:srgbClr val="FFFFFF"/>
                </a:solidFill>
                <a:latin typeface="Rubik Medium"/>
                <a:ea typeface="Rubik Medium"/>
                <a:cs typeface="Rubik Medium"/>
                <a:sym typeface="Rubik Medium"/>
              </a:defRPr>
            </a:lvl5pPr>
            <a:lvl6pPr lvl="5" rtl="0" algn="l">
              <a:lnSpc>
                <a:spcPct val="100000"/>
              </a:lnSpc>
              <a:spcBef>
                <a:spcPts val="0"/>
              </a:spcBef>
              <a:spcAft>
                <a:spcPts val="0"/>
              </a:spcAft>
              <a:buClr>
                <a:srgbClr val="FFFFFF"/>
              </a:buClr>
              <a:buSzPts val="2400"/>
              <a:buFont typeface="Rubik Medium"/>
              <a:buNone/>
              <a:defRPr b="0" sz="2400">
                <a:solidFill>
                  <a:srgbClr val="FFFFFF"/>
                </a:solidFill>
                <a:latin typeface="Rubik Medium"/>
                <a:ea typeface="Rubik Medium"/>
                <a:cs typeface="Rubik Medium"/>
                <a:sym typeface="Rubik Medium"/>
              </a:defRPr>
            </a:lvl6pPr>
            <a:lvl7pPr lvl="6" rtl="0" algn="l">
              <a:lnSpc>
                <a:spcPct val="100000"/>
              </a:lnSpc>
              <a:spcBef>
                <a:spcPts val="0"/>
              </a:spcBef>
              <a:spcAft>
                <a:spcPts val="0"/>
              </a:spcAft>
              <a:buClr>
                <a:srgbClr val="FFFFFF"/>
              </a:buClr>
              <a:buSzPts val="2400"/>
              <a:buFont typeface="Rubik Medium"/>
              <a:buNone/>
              <a:defRPr b="0" sz="2400">
                <a:solidFill>
                  <a:srgbClr val="FFFFFF"/>
                </a:solidFill>
                <a:latin typeface="Rubik Medium"/>
                <a:ea typeface="Rubik Medium"/>
                <a:cs typeface="Rubik Medium"/>
                <a:sym typeface="Rubik Medium"/>
              </a:defRPr>
            </a:lvl7pPr>
            <a:lvl8pPr lvl="7" rtl="0" algn="l">
              <a:lnSpc>
                <a:spcPct val="100000"/>
              </a:lnSpc>
              <a:spcBef>
                <a:spcPts val="0"/>
              </a:spcBef>
              <a:spcAft>
                <a:spcPts val="0"/>
              </a:spcAft>
              <a:buClr>
                <a:srgbClr val="FFFFFF"/>
              </a:buClr>
              <a:buSzPts val="2400"/>
              <a:buFont typeface="Rubik Medium"/>
              <a:buNone/>
              <a:defRPr b="0" sz="2400">
                <a:solidFill>
                  <a:srgbClr val="FFFFFF"/>
                </a:solidFill>
                <a:latin typeface="Rubik Medium"/>
                <a:ea typeface="Rubik Medium"/>
                <a:cs typeface="Rubik Medium"/>
                <a:sym typeface="Rubik Medium"/>
              </a:defRPr>
            </a:lvl8pPr>
            <a:lvl9pPr lvl="8" rtl="0" algn="l">
              <a:lnSpc>
                <a:spcPct val="100000"/>
              </a:lnSpc>
              <a:spcBef>
                <a:spcPts val="0"/>
              </a:spcBef>
              <a:spcAft>
                <a:spcPts val="0"/>
              </a:spcAft>
              <a:buClr>
                <a:srgbClr val="FFFFFF"/>
              </a:buClr>
              <a:buSzPts val="2400"/>
              <a:buFont typeface="Rubik Medium"/>
              <a:buNone/>
              <a:defRPr b="0" sz="2400">
                <a:solidFill>
                  <a:srgbClr val="FFFFFF"/>
                </a:solidFill>
                <a:latin typeface="Rubik Medium"/>
                <a:ea typeface="Rubik Medium"/>
                <a:cs typeface="Rubik Medium"/>
                <a:sym typeface="Rubik Medium"/>
              </a:defRPr>
            </a:lvl9pPr>
          </a:lstStyle>
          <a:p/>
        </p:txBody>
      </p:sp>
      <p:sp>
        <p:nvSpPr>
          <p:cNvPr id="113" name="Google Shape;113;p26"/>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ca">
  <p:cSld name="CAPTION_ONLY">
    <p:spTree>
      <p:nvGrpSpPr>
        <p:cNvPr id="114" name="Shape 114"/>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Repaso y Herramientas CARÁTULA 1 1">
  <p:cSld name="SECTION_HEADER_1_2_1">
    <p:bg>
      <p:bgPr>
        <a:solidFill>
          <a:srgbClr val="E1446D"/>
        </a:solidFill>
      </p:bgPr>
    </p:bg>
    <p:spTree>
      <p:nvGrpSpPr>
        <p:cNvPr id="115" name="Shape 115"/>
        <p:cNvGrpSpPr/>
        <p:nvPr/>
      </p:nvGrpSpPr>
      <p:grpSpPr>
        <a:xfrm>
          <a:off x="0" y="0"/>
          <a:ext cx="0" cy="0"/>
          <a:chOff x="0" y="0"/>
          <a:chExt cx="0" cy="0"/>
        </a:xfrm>
      </p:grpSpPr>
      <p:pic>
        <p:nvPicPr>
          <p:cNvPr id="116" name="Google Shape;116;p28"/>
          <p:cNvPicPr preferRelativeResize="0"/>
          <p:nvPr/>
        </p:nvPicPr>
        <p:blipFill rotWithShape="1">
          <a:blip r:embed="rId2">
            <a:alphaModFix/>
          </a:blip>
          <a:srcRect b="0" l="0" r="0" t="0"/>
          <a:stretch/>
        </p:blipFill>
        <p:spPr>
          <a:xfrm>
            <a:off x="762000" y="3758400"/>
            <a:ext cx="490150" cy="623100"/>
          </a:xfrm>
          <a:prstGeom prst="rect">
            <a:avLst/>
          </a:prstGeom>
          <a:noFill/>
          <a:ln>
            <a:noFill/>
          </a:ln>
        </p:spPr>
      </p:pic>
      <p:sp>
        <p:nvSpPr>
          <p:cNvPr id="117" name="Google Shape;117;p28"/>
          <p:cNvSpPr txBox="1"/>
          <p:nvPr>
            <p:ph type="title"/>
          </p:nvPr>
        </p:nvSpPr>
        <p:spPr>
          <a:xfrm>
            <a:off x="729450" y="587675"/>
            <a:ext cx="5511600" cy="15186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rgbClr val="FFFFFF"/>
              </a:buClr>
              <a:buSzPts val="3800"/>
              <a:buFont typeface="Rubik"/>
              <a:buNone/>
              <a:defRPr b="1" sz="3800">
                <a:solidFill>
                  <a:srgbClr val="FFFFFF"/>
                </a:solidFill>
                <a:latin typeface="Rubik"/>
                <a:ea typeface="Rubik"/>
                <a:cs typeface="Rubik"/>
                <a:sym typeface="Rubik"/>
              </a:defRPr>
            </a:lvl1pPr>
            <a:lvl2pPr lvl="1" rtl="0" algn="l">
              <a:lnSpc>
                <a:spcPct val="100000"/>
              </a:lnSpc>
              <a:spcBef>
                <a:spcPts val="0"/>
              </a:spcBef>
              <a:spcAft>
                <a:spcPts val="0"/>
              </a:spcAft>
              <a:buClr>
                <a:srgbClr val="FFFFFF"/>
              </a:buClr>
              <a:buSzPts val="3800"/>
              <a:buNone/>
              <a:defRPr sz="3800">
                <a:solidFill>
                  <a:srgbClr val="FFFFFF"/>
                </a:solidFill>
              </a:defRPr>
            </a:lvl2pPr>
            <a:lvl3pPr lvl="2" rtl="0" algn="l">
              <a:lnSpc>
                <a:spcPct val="100000"/>
              </a:lnSpc>
              <a:spcBef>
                <a:spcPts val="0"/>
              </a:spcBef>
              <a:spcAft>
                <a:spcPts val="0"/>
              </a:spcAft>
              <a:buClr>
                <a:srgbClr val="FFFFFF"/>
              </a:buClr>
              <a:buSzPts val="3800"/>
              <a:buNone/>
              <a:defRPr sz="3800">
                <a:solidFill>
                  <a:srgbClr val="FFFFFF"/>
                </a:solidFill>
              </a:defRPr>
            </a:lvl3pPr>
            <a:lvl4pPr lvl="3" rtl="0" algn="l">
              <a:lnSpc>
                <a:spcPct val="100000"/>
              </a:lnSpc>
              <a:spcBef>
                <a:spcPts val="0"/>
              </a:spcBef>
              <a:spcAft>
                <a:spcPts val="0"/>
              </a:spcAft>
              <a:buClr>
                <a:srgbClr val="FFFFFF"/>
              </a:buClr>
              <a:buSzPts val="3800"/>
              <a:buNone/>
              <a:defRPr sz="3800">
                <a:solidFill>
                  <a:srgbClr val="FFFFFF"/>
                </a:solidFill>
              </a:defRPr>
            </a:lvl4pPr>
            <a:lvl5pPr lvl="4" rtl="0" algn="l">
              <a:lnSpc>
                <a:spcPct val="100000"/>
              </a:lnSpc>
              <a:spcBef>
                <a:spcPts val="0"/>
              </a:spcBef>
              <a:spcAft>
                <a:spcPts val="0"/>
              </a:spcAft>
              <a:buClr>
                <a:srgbClr val="FFFFFF"/>
              </a:buClr>
              <a:buSzPts val="3800"/>
              <a:buNone/>
              <a:defRPr sz="3800">
                <a:solidFill>
                  <a:srgbClr val="FFFFFF"/>
                </a:solidFill>
              </a:defRPr>
            </a:lvl5pPr>
            <a:lvl6pPr lvl="5" rtl="0" algn="l">
              <a:lnSpc>
                <a:spcPct val="100000"/>
              </a:lnSpc>
              <a:spcBef>
                <a:spcPts val="0"/>
              </a:spcBef>
              <a:spcAft>
                <a:spcPts val="0"/>
              </a:spcAft>
              <a:buClr>
                <a:srgbClr val="FFFFFF"/>
              </a:buClr>
              <a:buSzPts val="3800"/>
              <a:buNone/>
              <a:defRPr sz="3800">
                <a:solidFill>
                  <a:srgbClr val="FFFFFF"/>
                </a:solidFill>
              </a:defRPr>
            </a:lvl6pPr>
            <a:lvl7pPr lvl="6" rtl="0" algn="l">
              <a:lnSpc>
                <a:spcPct val="100000"/>
              </a:lnSpc>
              <a:spcBef>
                <a:spcPts val="0"/>
              </a:spcBef>
              <a:spcAft>
                <a:spcPts val="0"/>
              </a:spcAft>
              <a:buClr>
                <a:srgbClr val="FFFFFF"/>
              </a:buClr>
              <a:buSzPts val="3800"/>
              <a:buNone/>
              <a:defRPr sz="3800">
                <a:solidFill>
                  <a:srgbClr val="FFFFFF"/>
                </a:solidFill>
              </a:defRPr>
            </a:lvl7pPr>
            <a:lvl8pPr lvl="7" rtl="0" algn="l">
              <a:lnSpc>
                <a:spcPct val="100000"/>
              </a:lnSpc>
              <a:spcBef>
                <a:spcPts val="0"/>
              </a:spcBef>
              <a:spcAft>
                <a:spcPts val="0"/>
              </a:spcAft>
              <a:buClr>
                <a:srgbClr val="FFFFFF"/>
              </a:buClr>
              <a:buSzPts val="3800"/>
              <a:buNone/>
              <a:defRPr sz="3800">
                <a:solidFill>
                  <a:srgbClr val="FFFFFF"/>
                </a:solidFill>
              </a:defRPr>
            </a:lvl8pPr>
            <a:lvl9pPr lvl="8" rtl="0" algn="l">
              <a:lnSpc>
                <a:spcPct val="100000"/>
              </a:lnSpc>
              <a:spcBef>
                <a:spcPts val="0"/>
              </a:spcBef>
              <a:spcAft>
                <a:spcPts val="0"/>
              </a:spcAft>
              <a:buClr>
                <a:srgbClr val="FFFFFF"/>
              </a:buClr>
              <a:buSzPts val="3800"/>
              <a:buNone/>
              <a:defRPr sz="3800">
                <a:solidFill>
                  <a:srgbClr val="FFFFFF"/>
                </a:solidFill>
              </a:defRPr>
            </a:lvl9pPr>
          </a:lstStyle>
          <a:p/>
        </p:txBody>
      </p:sp>
      <p:pic>
        <p:nvPicPr>
          <p:cNvPr id="118" name="Google Shape;118;p28"/>
          <p:cNvPicPr preferRelativeResize="0"/>
          <p:nvPr/>
        </p:nvPicPr>
        <p:blipFill rotWithShape="1">
          <a:blip r:embed="rId3">
            <a:alphaModFix/>
          </a:blip>
          <a:srcRect b="0" l="0" r="0" t="0"/>
          <a:stretch/>
        </p:blipFill>
        <p:spPr>
          <a:xfrm>
            <a:off x="6192025" y="2197200"/>
            <a:ext cx="2184300" cy="2184300"/>
          </a:xfrm>
          <a:prstGeom prst="ellipse">
            <a:avLst/>
          </a:prstGeom>
          <a:noFill/>
          <a:ln cap="flat" cmpd="sng" w="28575">
            <a:solidFill>
              <a:srgbClr val="FFFFFF"/>
            </a:solidFill>
            <a:prstDash val="solid"/>
            <a:round/>
            <a:headEnd len="sm" w="sm" type="none"/>
            <a:tailEnd len="sm" w="sm" type="none"/>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reak" type="titleOnly">
  <p:cSld name="TITLE_ONLY">
    <p:bg>
      <p:bgPr>
        <a:noFill/>
      </p:bgPr>
    </p:bg>
    <p:spTree>
      <p:nvGrpSpPr>
        <p:cNvPr id="119" name="Shape 119"/>
        <p:cNvGrpSpPr/>
        <p:nvPr/>
      </p:nvGrpSpPr>
      <p:grpSpPr>
        <a:xfrm>
          <a:off x="0" y="0"/>
          <a:ext cx="0" cy="0"/>
          <a:chOff x="0" y="0"/>
          <a:chExt cx="0" cy="0"/>
        </a:xfrm>
      </p:grpSpPr>
      <p:pic>
        <p:nvPicPr>
          <p:cNvPr id="120" name="Google Shape;120;p29"/>
          <p:cNvPicPr preferRelativeResize="0"/>
          <p:nvPr/>
        </p:nvPicPr>
        <p:blipFill rotWithShape="1">
          <a:blip r:embed="rId2">
            <a:alphaModFix/>
          </a:blip>
          <a:srcRect b="0" l="0" r="10" t="0"/>
          <a:stretch/>
        </p:blipFill>
        <p:spPr>
          <a:xfrm>
            <a:off x="0" y="0"/>
            <a:ext cx="9144000" cy="5143500"/>
          </a:xfrm>
          <a:prstGeom prst="rect">
            <a:avLst/>
          </a:prstGeom>
          <a:noFill/>
          <a:ln>
            <a:noFill/>
          </a:ln>
        </p:spPr>
      </p:pic>
      <p:sp>
        <p:nvSpPr>
          <p:cNvPr id="121" name="Google Shape;121;p29"/>
          <p:cNvSpPr/>
          <p:nvPr/>
        </p:nvSpPr>
        <p:spPr>
          <a:xfrm>
            <a:off x="0" y="0"/>
            <a:ext cx="9167400" cy="5143500"/>
          </a:xfrm>
          <a:prstGeom prst="rect">
            <a:avLst/>
          </a:prstGeom>
          <a:solidFill>
            <a:srgbClr val="434343">
              <a:alpha val="5569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22" name="Google Shape;122;p29"/>
          <p:cNvPicPr preferRelativeResize="0"/>
          <p:nvPr/>
        </p:nvPicPr>
        <p:blipFill rotWithShape="1">
          <a:blip r:embed="rId3">
            <a:alphaModFix/>
          </a:blip>
          <a:srcRect b="0" l="0" r="0" t="0"/>
          <a:stretch/>
        </p:blipFill>
        <p:spPr>
          <a:xfrm>
            <a:off x="8423050" y="4529775"/>
            <a:ext cx="339950" cy="432150"/>
          </a:xfrm>
          <a:prstGeom prst="rect">
            <a:avLst/>
          </a:prstGeom>
          <a:noFill/>
          <a:ln>
            <a:noFill/>
          </a:ln>
        </p:spPr>
      </p:pic>
      <p:grpSp>
        <p:nvGrpSpPr>
          <p:cNvPr id="123" name="Google Shape;123;p29"/>
          <p:cNvGrpSpPr/>
          <p:nvPr/>
        </p:nvGrpSpPr>
        <p:grpSpPr>
          <a:xfrm>
            <a:off x="1975500" y="3845558"/>
            <a:ext cx="5193000" cy="763722"/>
            <a:chOff x="1975250" y="1903874"/>
            <a:chExt cx="5193000" cy="763722"/>
          </a:xfrm>
        </p:grpSpPr>
        <p:sp>
          <p:nvSpPr>
            <p:cNvPr id="124" name="Google Shape;124;p29"/>
            <p:cNvSpPr/>
            <p:nvPr/>
          </p:nvSpPr>
          <p:spPr>
            <a:xfrm>
              <a:off x="1975250" y="1903874"/>
              <a:ext cx="5193000" cy="523500"/>
            </a:xfrm>
            <a:custGeom>
              <a:rect b="b" l="l" r="r" t="t"/>
              <a:pathLst>
                <a:path extrusionOk="0" h="120000" w="120000">
                  <a:moveTo>
                    <a:pt x="0" y="0"/>
                  </a:moveTo>
                  <a:lnTo>
                    <a:pt x="120000" y="0"/>
                  </a:lnTo>
                  <a:lnTo>
                    <a:pt x="120000" y="119994"/>
                  </a:lnTo>
                  <a:lnTo>
                    <a:pt x="0" y="119994"/>
                  </a:lnTo>
                  <a:close/>
                </a:path>
              </a:pathLst>
            </a:custGeom>
            <a:noFill/>
            <a:ln>
              <a:noFill/>
            </a:ln>
          </p:spPr>
          <p:txBody>
            <a:bodyPr anchorCtr="0" anchor="b" bIns="19050" lIns="19050" spcFirstLastPara="1" rIns="19050" wrap="square" tIns="19050">
              <a:noAutofit/>
            </a:bodyPr>
            <a:lstStyle/>
            <a:p>
              <a:pPr indent="0" lvl="0" marL="0" marR="0" rtl="0" algn="ctr">
                <a:lnSpc>
                  <a:spcPct val="100000"/>
                </a:lnSpc>
                <a:spcBef>
                  <a:spcPts val="0"/>
                </a:spcBef>
                <a:spcAft>
                  <a:spcPts val="0"/>
                </a:spcAft>
                <a:buClr>
                  <a:srgbClr val="000000"/>
                </a:buClr>
                <a:buSzPts val="2700"/>
                <a:buFont typeface="Arial"/>
                <a:buNone/>
              </a:pPr>
              <a:r>
                <a:rPr b="1" i="0" lang="es" sz="2700" u="none" cap="none" strike="noStrike">
                  <a:solidFill>
                    <a:srgbClr val="FFFFFF"/>
                  </a:solidFill>
                  <a:latin typeface="Rubik"/>
                  <a:ea typeface="Rubik"/>
                  <a:cs typeface="Rubik"/>
                  <a:sym typeface="Rubik"/>
                </a:rPr>
                <a:t>¡BREAK!</a:t>
              </a:r>
              <a:endParaRPr b="1" i="0" sz="1900" u="none" cap="none" strike="noStrike">
                <a:solidFill>
                  <a:srgbClr val="FFFFFF"/>
                </a:solidFill>
                <a:latin typeface="Rubik"/>
                <a:ea typeface="Rubik"/>
                <a:cs typeface="Rubik"/>
                <a:sym typeface="Rubik"/>
              </a:endParaRPr>
            </a:p>
          </p:txBody>
        </p:sp>
        <p:sp>
          <p:nvSpPr>
            <p:cNvPr id="125" name="Google Shape;125;p29"/>
            <p:cNvSpPr/>
            <p:nvPr/>
          </p:nvSpPr>
          <p:spPr>
            <a:xfrm rot="-5400000">
              <a:off x="4532709" y="2094296"/>
              <a:ext cx="78000" cy="1068600"/>
            </a:xfrm>
            <a:custGeom>
              <a:rect b="b" l="l" r="r" t="t"/>
              <a:pathLst>
                <a:path extrusionOk="0" h="120000" w="120000">
                  <a:moveTo>
                    <a:pt x="0" y="0"/>
                  </a:moveTo>
                  <a:lnTo>
                    <a:pt x="120000" y="0"/>
                  </a:lnTo>
                  <a:lnTo>
                    <a:pt x="120000" y="119994"/>
                  </a:lnTo>
                  <a:lnTo>
                    <a:pt x="0" y="119994"/>
                  </a:lnTo>
                  <a:close/>
                </a:path>
              </a:pathLst>
            </a:custGeom>
            <a:solidFill>
              <a:srgbClr val="FFFFFF"/>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grpSp>
      <p:sp>
        <p:nvSpPr>
          <p:cNvPr id="126" name="Google Shape;126;p29"/>
          <p:cNvSpPr/>
          <p:nvPr/>
        </p:nvSpPr>
        <p:spPr>
          <a:xfrm>
            <a:off x="358350" y="4529783"/>
            <a:ext cx="5193000" cy="523500"/>
          </a:xfrm>
          <a:custGeom>
            <a:rect b="b" l="l" r="r" t="t"/>
            <a:pathLst>
              <a:path extrusionOk="0" h="120000" w="120000">
                <a:moveTo>
                  <a:pt x="0" y="0"/>
                </a:moveTo>
                <a:lnTo>
                  <a:pt x="120000" y="0"/>
                </a:lnTo>
                <a:lnTo>
                  <a:pt x="120000" y="119994"/>
                </a:lnTo>
                <a:lnTo>
                  <a:pt x="0" y="119994"/>
                </a:lnTo>
                <a:close/>
              </a:path>
            </a:pathLst>
          </a:custGeom>
          <a:noFill/>
          <a:ln>
            <a:noFill/>
          </a:ln>
        </p:spPr>
        <p:txBody>
          <a:bodyPr anchorCtr="0" anchor="b" bIns="19050" lIns="19050" spcFirstLastPara="1" rIns="19050" wrap="square" tIns="19050">
            <a:noAutofit/>
          </a:bodyPr>
          <a:lstStyle/>
          <a:p>
            <a:pPr indent="0" lvl="0" marL="0" marR="0" rtl="0" algn="l">
              <a:lnSpc>
                <a:spcPct val="100000"/>
              </a:lnSpc>
              <a:spcBef>
                <a:spcPts val="0"/>
              </a:spcBef>
              <a:spcAft>
                <a:spcPts val="0"/>
              </a:spcAft>
              <a:buClr>
                <a:srgbClr val="000000"/>
              </a:buClr>
              <a:buSzPts val="800"/>
              <a:buFont typeface="Arial"/>
              <a:buNone/>
            </a:pPr>
            <a:r>
              <a:rPr b="0" i="0" lang="es" sz="800" u="none" cap="none" strike="noStrike">
                <a:solidFill>
                  <a:srgbClr val="D9D9D9"/>
                </a:solidFill>
                <a:latin typeface="Rubik"/>
                <a:ea typeface="Rubik"/>
                <a:cs typeface="Rubik"/>
                <a:sym typeface="Rubik"/>
              </a:rPr>
              <a:t>Ph. Credit: Drew Coffmann</a:t>
            </a:r>
            <a:endParaRPr b="0" i="0" sz="800" u="none" cap="none" strike="noStrike">
              <a:solidFill>
                <a:srgbClr val="D9D9D9"/>
              </a:solidFill>
              <a:latin typeface="Rubik"/>
              <a:ea typeface="Rubik"/>
              <a:cs typeface="Rubik"/>
              <a:sym typeface="Rubik"/>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Repaso y Herramientas CARÁTULA 1">
  <p:cSld name="SECTION_HEADER_1_2">
    <p:bg>
      <p:bgPr>
        <a:solidFill>
          <a:srgbClr val="009BDE"/>
        </a:solidFill>
      </p:bgPr>
    </p:bg>
    <p:spTree>
      <p:nvGrpSpPr>
        <p:cNvPr id="127" name="Shape 127"/>
        <p:cNvGrpSpPr/>
        <p:nvPr/>
      </p:nvGrpSpPr>
      <p:grpSpPr>
        <a:xfrm>
          <a:off x="0" y="0"/>
          <a:ext cx="0" cy="0"/>
          <a:chOff x="0" y="0"/>
          <a:chExt cx="0" cy="0"/>
        </a:xfrm>
      </p:grpSpPr>
      <p:pic>
        <p:nvPicPr>
          <p:cNvPr id="128" name="Google Shape;128;p30"/>
          <p:cNvPicPr preferRelativeResize="0"/>
          <p:nvPr/>
        </p:nvPicPr>
        <p:blipFill rotWithShape="1">
          <a:blip r:embed="rId2">
            <a:alphaModFix/>
          </a:blip>
          <a:srcRect b="0" l="0" r="0" t="0"/>
          <a:stretch/>
        </p:blipFill>
        <p:spPr>
          <a:xfrm>
            <a:off x="762000" y="3758400"/>
            <a:ext cx="490150" cy="623100"/>
          </a:xfrm>
          <a:prstGeom prst="rect">
            <a:avLst/>
          </a:prstGeom>
          <a:noFill/>
          <a:ln>
            <a:noFill/>
          </a:ln>
        </p:spPr>
      </p:pic>
      <p:sp>
        <p:nvSpPr>
          <p:cNvPr id="129" name="Google Shape;129;p30"/>
          <p:cNvSpPr txBox="1"/>
          <p:nvPr>
            <p:ph type="title"/>
          </p:nvPr>
        </p:nvSpPr>
        <p:spPr>
          <a:xfrm>
            <a:off x="729450" y="587675"/>
            <a:ext cx="5511600" cy="15186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rgbClr val="FFFFFF"/>
              </a:buClr>
              <a:buSzPts val="3800"/>
              <a:buFont typeface="Rubik"/>
              <a:buNone/>
              <a:defRPr b="1" sz="3800">
                <a:solidFill>
                  <a:srgbClr val="FFFFFF"/>
                </a:solidFill>
                <a:latin typeface="Rubik"/>
                <a:ea typeface="Rubik"/>
                <a:cs typeface="Rubik"/>
                <a:sym typeface="Rubik"/>
              </a:defRPr>
            </a:lvl1pPr>
            <a:lvl2pPr lvl="1" rtl="0" algn="l">
              <a:lnSpc>
                <a:spcPct val="100000"/>
              </a:lnSpc>
              <a:spcBef>
                <a:spcPts val="0"/>
              </a:spcBef>
              <a:spcAft>
                <a:spcPts val="0"/>
              </a:spcAft>
              <a:buClr>
                <a:srgbClr val="FFFFFF"/>
              </a:buClr>
              <a:buSzPts val="3800"/>
              <a:buNone/>
              <a:defRPr sz="3800">
                <a:solidFill>
                  <a:srgbClr val="FFFFFF"/>
                </a:solidFill>
              </a:defRPr>
            </a:lvl2pPr>
            <a:lvl3pPr lvl="2" rtl="0" algn="l">
              <a:lnSpc>
                <a:spcPct val="100000"/>
              </a:lnSpc>
              <a:spcBef>
                <a:spcPts val="0"/>
              </a:spcBef>
              <a:spcAft>
                <a:spcPts val="0"/>
              </a:spcAft>
              <a:buClr>
                <a:srgbClr val="FFFFFF"/>
              </a:buClr>
              <a:buSzPts val="3800"/>
              <a:buNone/>
              <a:defRPr sz="3800">
                <a:solidFill>
                  <a:srgbClr val="FFFFFF"/>
                </a:solidFill>
              </a:defRPr>
            </a:lvl3pPr>
            <a:lvl4pPr lvl="3" rtl="0" algn="l">
              <a:lnSpc>
                <a:spcPct val="100000"/>
              </a:lnSpc>
              <a:spcBef>
                <a:spcPts val="0"/>
              </a:spcBef>
              <a:spcAft>
                <a:spcPts val="0"/>
              </a:spcAft>
              <a:buClr>
                <a:srgbClr val="FFFFFF"/>
              </a:buClr>
              <a:buSzPts val="3800"/>
              <a:buNone/>
              <a:defRPr sz="3800">
                <a:solidFill>
                  <a:srgbClr val="FFFFFF"/>
                </a:solidFill>
              </a:defRPr>
            </a:lvl4pPr>
            <a:lvl5pPr lvl="4" rtl="0" algn="l">
              <a:lnSpc>
                <a:spcPct val="100000"/>
              </a:lnSpc>
              <a:spcBef>
                <a:spcPts val="0"/>
              </a:spcBef>
              <a:spcAft>
                <a:spcPts val="0"/>
              </a:spcAft>
              <a:buClr>
                <a:srgbClr val="FFFFFF"/>
              </a:buClr>
              <a:buSzPts val="3800"/>
              <a:buNone/>
              <a:defRPr sz="3800">
                <a:solidFill>
                  <a:srgbClr val="FFFFFF"/>
                </a:solidFill>
              </a:defRPr>
            </a:lvl5pPr>
            <a:lvl6pPr lvl="5" rtl="0" algn="l">
              <a:lnSpc>
                <a:spcPct val="100000"/>
              </a:lnSpc>
              <a:spcBef>
                <a:spcPts val="0"/>
              </a:spcBef>
              <a:spcAft>
                <a:spcPts val="0"/>
              </a:spcAft>
              <a:buClr>
                <a:srgbClr val="FFFFFF"/>
              </a:buClr>
              <a:buSzPts val="3800"/>
              <a:buNone/>
              <a:defRPr sz="3800">
                <a:solidFill>
                  <a:srgbClr val="FFFFFF"/>
                </a:solidFill>
              </a:defRPr>
            </a:lvl6pPr>
            <a:lvl7pPr lvl="6" rtl="0" algn="l">
              <a:lnSpc>
                <a:spcPct val="100000"/>
              </a:lnSpc>
              <a:spcBef>
                <a:spcPts val="0"/>
              </a:spcBef>
              <a:spcAft>
                <a:spcPts val="0"/>
              </a:spcAft>
              <a:buClr>
                <a:srgbClr val="FFFFFF"/>
              </a:buClr>
              <a:buSzPts val="3800"/>
              <a:buNone/>
              <a:defRPr sz="3800">
                <a:solidFill>
                  <a:srgbClr val="FFFFFF"/>
                </a:solidFill>
              </a:defRPr>
            </a:lvl7pPr>
            <a:lvl8pPr lvl="7" rtl="0" algn="l">
              <a:lnSpc>
                <a:spcPct val="100000"/>
              </a:lnSpc>
              <a:spcBef>
                <a:spcPts val="0"/>
              </a:spcBef>
              <a:spcAft>
                <a:spcPts val="0"/>
              </a:spcAft>
              <a:buClr>
                <a:srgbClr val="FFFFFF"/>
              </a:buClr>
              <a:buSzPts val="3800"/>
              <a:buNone/>
              <a:defRPr sz="3800">
                <a:solidFill>
                  <a:srgbClr val="FFFFFF"/>
                </a:solidFill>
              </a:defRPr>
            </a:lvl8pPr>
            <a:lvl9pPr lvl="8" rtl="0" algn="l">
              <a:lnSpc>
                <a:spcPct val="100000"/>
              </a:lnSpc>
              <a:spcBef>
                <a:spcPts val="0"/>
              </a:spcBef>
              <a:spcAft>
                <a:spcPts val="0"/>
              </a:spcAft>
              <a:buClr>
                <a:srgbClr val="FFFFFF"/>
              </a:buClr>
              <a:buSzPts val="3800"/>
              <a:buNone/>
              <a:defRPr sz="3800">
                <a:solidFill>
                  <a:srgbClr val="FFFFFF"/>
                </a:solidFill>
              </a:defRPr>
            </a:lvl9pPr>
          </a:lstStyle>
          <a:p/>
        </p:txBody>
      </p:sp>
      <p:pic>
        <p:nvPicPr>
          <p:cNvPr id="130" name="Google Shape;130;p30"/>
          <p:cNvPicPr preferRelativeResize="0"/>
          <p:nvPr/>
        </p:nvPicPr>
        <p:blipFill rotWithShape="1">
          <a:blip r:embed="rId3">
            <a:alphaModFix/>
          </a:blip>
          <a:srcRect b="0" l="22334" r="22328" t="0"/>
          <a:stretch/>
        </p:blipFill>
        <p:spPr>
          <a:xfrm>
            <a:off x="6192025" y="2197200"/>
            <a:ext cx="2184300" cy="2184300"/>
          </a:xfrm>
          <a:prstGeom prst="ellipse">
            <a:avLst/>
          </a:prstGeom>
          <a:noFill/>
          <a:ln cap="flat" cmpd="sng" w="28575">
            <a:solidFill>
              <a:srgbClr val="FFFFFF"/>
            </a:solidFill>
            <a:prstDash val="solid"/>
            <a:round/>
            <a:headEnd len="sm" w="sm" type="none"/>
            <a:tailEnd len="sm" w="sm" type="none"/>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_ONLY_1">
  <p:cSld name="CAPTION_ONLY_1">
    <p:spTree>
      <p:nvGrpSpPr>
        <p:cNvPr id="131" name="Shape 131"/>
        <p:cNvGrpSpPr/>
        <p:nvPr/>
      </p:nvGrpSpPr>
      <p:grpSpPr>
        <a:xfrm>
          <a:off x="0" y="0"/>
          <a:ext cx="0" cy="0"/>
          <a:chOff x="0" y="0"/>
          <a:chExt cx="0" cy="0"/>
        </a:xfrm>
      </p:grpSpPr>
      <p:sp>
        <p:nvSpPr>
          <p:cNvPr id="132" name="Google Shape;132;p31"/>
          <p:cNvSpPr txBox="1"/>
          <p:nvPr>
            <p:ph idx="1" type="body"/>
          </p:nvPr>
        </p:nvSpPr>
        <p:spPr>
          <a:xfrm>
            <a:off x="724950" y="4372551"/>
            <a:ext cx="7697400" cy="460500"/>
          </a:xfrm>
          <a:prstGeom prst="rect">
            <a:avLst/>
          </a:prstGeom>
          <a:noFill/>
          <a:ln>
            <a:noFill/>
          </a:ln>
        </p:spPr>
        <p:txBody>
          <a:bodyPr anchorCtr="0" anchor="ctr" bIns="91425" lIns="91425" spcFirstLastPara="1" rIns="91425" wrap="square" tIns="91425">
            <a:noAutofit/>
          </a:bodyPr>
          <a:lstStyle>
            <a:lvl1pPr indent="-228600" lvl="0" marL="457200" rtl="0" algn="l">
              <a:lnSpc>
                <a:spcPct val="100000"/>
              </a:lnSpc>
              <a:spcBef>
                <a:spcPts val="0"/>
              </a:spcBef>
              <a:spcAft>
                <a:spcPts val="0"/>
              </a:spcAft>
              <a:buSzPts val="1300"/>
              <a:buFont typeface="Rubik"/>
              <a:buNone/>
              <a:defRPr>
                <a:latin typeface="Rubik"/>
                <a:ea typeface="Rubik"/>
                <a:cs typeface="Rubik"/>
                <a:sym typeface="Rubik"/>
              </a:defRPr>
            </a:lvl1pPr>
            <a:lvl2pPr indent="-298450" lvl="1" marL="914400" rtl="0" algn="l">
              <a:lnSpc>
                <a:spcPct val="115000"/>
              </a:lnSpc>
              <a:spcBef>
                <a:spcPts val="1600"/>
              </a:spcBef>
              <a:spcAft>
                <a:spcPts val="0"/>
              </a:spcAft>
              <a:buSzPts val="1100"/>
              <a:buChar char="○"/>
              <a:defRPr/>
            </a:lvl2pPr>
            <a:lvl3pPr indent="-298450" lvl="2" marL="1371600" rtl="0" algn="l">
              <a:lnSpc>
                <a:spcPct val="115000"/>
              </a:lnSpc>
              <a:spcBef>
                <a:spcPts val="1600"/>
              </a:spcBef>
              <a:spcAft>
                <a:spcPts val="0"/>
              </a:spcAft>
              <a:buSzPts val="1100"/>
              <a:buChar char="■"/>
              <a:defRPr/>
            </a:lvl3pPr>
            <a:lvl4pPr indent="-298450" lvl="3" marL="1828800" rtl="0" algn="l">
              <a:lnSpc>
                <a:spcPct val="115000"/>
              </a:lnSpc>
              <a:spcBef>
                <a:spcPts val="1600"/>
              </a:spcBef>
              <a:spcAft>
                <a:spcPts val="0"/>
              </a:spcAft>
              <a:buSzPts val="1100"/>
              <a:buChar char="●"/>
              <a:defRPr/>
            </a:lvl4pPr>
            <a:lvl5pPr indent="-298450" lvl="4" marL="2286000" rtl="0" algn="l">
              <a:lnSpc>
                <a:spcPct val="115000"/>
              </a:lnSpc>
              <a:spcBef>
                <a:spcPts val="1600"/>
              </a:spcBef>
              <a:spcAft>
                <a:spcPts val="0"/>
              </a:spcAft>
              <a:buSzPts val="1100"/>
              <a:buChar char="○"/>
              <a:defRPr/>
            </a:lvl5pPr>
            <a:lvl6pPr indent="-298450" lvl="5" marL="2743200" rtl="0" algn="l">
              <a:lnSpc>
                <a:spcPct val="115000"/>
              </a:lnSpc>
              <a:spcBef>
                <a:spcPts val="1600"/>
              </a:spcBef>
              <a:spcAft>
                <a:spcPts val="0"/>
              </a:spcAft>
              <a:buSzPts val="1100"/>
              <a:buChar char="■"/>
              <a:defRPr/>
            </a:lvl6pPr>
            <a:lvl7pPr indent="-298450" lvl="6" marL="3200400" rtl="0" algn="l">
              <a:lnSpc>
                <a:spcPct val="115000"/>
              </a:lnSpc>
              <a:spcBef>
                <a:spcPts val="1600"/>
              </a:spcBef>
              <a:spcAft>
                <a:spcPts val="0"/>
              </a:spcAft>
              <a:buSzPts val="1100"/>
              <a:buChar char="●"/>
              <a:defRPr/>
            </a:lvl7pPr>
            <a:lvl8pPr indent="-298450" lvl="7" marL="3657600" rtl="0" algn="l">
              <a:lnSpc>
                <a:spcPct val="115000"/>
              </a:lnSpc>
              <a:spcBef>
                <a:spcPts val="1600"/>
              </a:spcBef>
              <a:spcAft>
                <a:spcPts val="0"/>
              </a:spcAft>
              <a:buSzPts val="1100"/>
              <a:buChar char="○"/>
              <a:defRPr/>
            </a:lvl8pPr>
            <a:lvl9pPr indent="-298450" lvl="8" marL="4114800" rtl="0" algn="l">
              <a:lnSpc>
                <a:spcPct val="115000"/>
              </a:lnSpc>
              <a:spcBef>
                <a:spcPts val="1600"/>
              </a:spcBef>
              <a:spcAft>
                <a:spcPts val="1600"/>
              </a:spcAft>
              <a:buSzPts val="1100"/>
              <a:buChar char="■"/>
              <a:defRPr/>
            </a:lvl9pPr>
          </a:lstStyle>
          <a:p/>
        </p:txBody>
      </p:sp>
      <p:sp>
        <p:nvSpPr>
          <p:cNvPr id="133" name="Google Shape;133;p3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Actividad práctica CARÁTULA">
  <p:cSld name="SECTION_HEADER_1_1_1">
    <p:bg>
      <p:bgPr>
        <a:solidFill>
          <a:srgbClr val="FCD300"/>
        </a:solidFill>
      </p:bgPr>
    </p:bg>
    <p:spTree>
      <p:nvGrpSpPr>
        <p:cNvPr id="134" name="Shape 134"/>
        <p:cNvGrpSpPr/>
        <p:nvPr/>
      </p:nvGrpSpPr>
      <p:grpSpPr>
        <a:xfrm>
          <a:off x="0" y="0"/>
          <a:ext cx="0" cy="0"/>
          <a:chOff x="0" y="0"/>
          <a:chExt cx="0" cy="0"/>
        </a:xfrm>
      </p:grpSpPr>
      <p:sp>
        <p:nvSpPr>
          <p:cNvPr id="135" name="Google Shape;135;p32"/>
          <p:cNvSpPr txBox="1"/>
          <p:nvPr>
            <p:ph type="title"/>
          </p:nvPr>
        </p:nvSpPr>
        <p:spPr>
          <a:xfrm>
            <a:off x="729450" y="587675"/>
            <a:ext cx="5511600" cy="15186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rgbClr val="430098"/>
              </a:buClr>
              <a:buSzPts val="3800"/>
              <a:buFont typeface="Rubik"/>
              <a:buNone/>
              <a:defRPr b="1" sz="3800">
                <a:solidFill>
                  <a:srgbClr val="430098"/>
                </a:solidFill>
                <a:latin typeface="Rubik"/>
                <a:ea typeface="Rubik"/>
                <a:cs typeface="Rubik"/>
                <a:sym typeface="Rubik"/>
              </a:defRPr>
            </a:lvl1pPr>
            <a:lvl2pPr lvl="1" rtl="0" algn="l">
              <a:lnSpc>
                <a:spcPct val="100000"/>
              </a:lnSpc>
              <a:spcBef>
                <a:spcPts val="0"/>
              </a:spcBef>
              <a:spcAft>
                <a:spcPts val="0"/>
              </a:spcAft>
              <a:buClr>
                <a:srgbClr val="430098"/>
              </a:buClr>
              <a:buSzPts val="3800"/>
              <a:buNone/>
              <a:defRPr sz="3800">
                <a:solidFill>
                  <a:srgbClr val="430098"/>
                </a:solidFill>
              </a:defRPr>
            </a:lvl2pPr>
            <a:lvl3pPr lvl="2" rtl="0" algn="l">
              <a:lnSpc>
                <a:spcPct val="100000"/>
              </a:lnSpc>
              <a:spcBef>
                <a:spcPts val="0"/>
              </a:spcBef>
              <a:spcAft>
                <a:spcPts val="0"/>
              </a:spcAft>
              <a:buClr>
                <a:srgbClr val="430098"/>
              </a:buClr>
              <a:buSzPts val="3800"/>
              <a:buNone/>
              <a:defRPr sz="3800">
                <a:solidFill>
                  <a:srgbClr val="430098"/>
                </a:solidFill>
              </a:defRPr>
            </a:lvl3pPr>
            <a:lvl4pPr lvl="3" rtl="0" algn="l">
              <a:lnSpc>
                <a:spcPct val="100000"/>
              </a:lnSpc>
              <a:spcBef>
                <a:spcPts val="0"/>
              </a:spcBef>
              <a:spcAft>
                <a:spcPts val="0"/>
              </a:spcAft>
              <a:buClr>
                <a:srgbClr val="430098"/>
              </a:buClr>
              <a:buSzPts val="3800"/>
              <a:buNone/>
              <a:defRPr sz="3800">
                <a:solidFill>
                  <a:srgbClr val="430098"/>
                </a:solidFill>
              </a:defRPr>
            </a:lvl4pPr>
            <a:lvl5pPr lvl="4" rtl="0" algn="l">
              <a:lnSpc>
                <a:spcPct val="100000"/>
              </a:lnSpc>
              <a:spcBef>
                <a:spcPts val="0"/>
              </a:spcBef>
              <a:spcAft>
                <a:spcPts val="0"/>
              </a:spcAft>
              <a:buClr>
                <a:srgbClr val="430098"/>
              </a:buClr>
              <a:buSzPts val="3800"/>
              <a:buNone/>
              <a:defRPr sz="3800">
                <a:solidFill>
                  <a:srgbClr val="430098"/>
                </a:solidFill>
              </a:defRPr>
            </a:lvl5pPr>
            <a:lvl6pPr lvl="5" rtl="0" algn="l">
              <a:lnSpc>
                <a:spcPct val="100000"/>
              </a:lnSpc>
              <a:spcBef>
                <a:spcPts val="0"/>
              </a:spcBef>
              <a:spcAft>
                <a:spcPts val="0"/>
              </a:spcAft>
              <a:buClr>
                <a:srgbClr val="430098"/>
              </a:buClr>
              <a:buSzPts val="3800"/>
              <a:buNone/>
              <a:defRPr sz="3800">
                <a:solidFill>
                  <a:srgbClr val="430098"/>
                </a:solidFill>
              </a:defRPr>
            </a:lvl6pPr>
            <a:lvl7pPr lvl="6" rtl="0" algn="l">
              <a:lnSpc>
                <a:spcPct val="100000"/>
              </a:lnSpc>
              <a:spcBef>
                <a:spcPts val="0"/>
              </a:spcBef>
              <a:spcAft>
                <a:spcPts val="0"/>
              </a:spcAft>
              <a:buClr>
                <a:srgbClr val="430098"/>
              </a:buClr>
              <a:buSzPts val="3800"/>
              <a:buNone/>
              <a:defRPr sz="3800">
                <a:solidFill>
                  <a:srgbClr val="430098"/>
                </a:solidFill>
              </a:defRPr>
            </a:lvl7pPr>
            <a:lvl8pPr lvl="7" rtl="0" algn="l">
              <a:lnSpc>
                <a:spcPct val="100000"/>
              </a:lnSpc>
              <a:spcBef>
                <a:spcPts val="0"/>
              </a:spcBef>
              <a:spcAft>
                <a:spcPts val="0"/>
              </a:spcAft>
              <a:buClr>
                <a:srgbClr val="430098"/>
              </a:buClr>
              <a:buSzPts val="3800"/>
              <a:buNone/>
              <a:defRPr sz="3800">
                <a:solidFill>
                  <a:srgbClr val="430098"/>
                </a:solidFill>
              </a:defRPr>
            </a:lvl8pPr>
            <a:lvl9pPr lvl="8" rtl="0" algn="l">
              <a:lnSpc>
                <a:spcPct val="100000"/>
              </a:lnSpc>
              <a:spcBef>
                <a:spcPts val="0"/>
              </a:spcBef>
              <a:spcAft>
                <a:spcPts val="0"/>
              </a:spcAft>
              <a:buClr>
                <a:srgbClr val="430098"/>
              </a:buClr>
              <a:buSzPts val="3800"/>
              <a:buNone/>
              <a:defRPr sz="3800">
                <a:solidFill>
                  <a:srgbClr val="430098"/>
                </a:solidFill>
              </a:defRPr>
            </a:lvl9pPr>
          </a:lstStyle>
          <a:p/>
        </p:txBody>
      </p:sp>
      <p:pic>
        <p:nvPicPr>
          <p:cNvPr id="136" name="Google Shape;136;p32"/>
          <p:cNvPicPr preferRelativeResize="0"/>
          <p:nvPr/>
        </p:nvPicPr>
        <p:blipFill rotWithShape="1">
          <a:blip r:embed="rId2">
            <a:alphaModFix/>
          </a:blip>
          <a:srcRect b="0" l="0" r="0" t="0"/>
          <a:stretch/>
        </p:blipFill>
        <p:spPr>
          <a:xfrm>
            <a:off x="762000" y="3759644"/>
            <a:ext cx="490150" cy="620594"/>
          </a:xfrm>
          <a:prstGeom prst="rect">
            <a:avLst/>
          </a:prstGeom>
          <a:noFill/>
          <a:ln>
            <a:noFill/>
          </a:ln>
        </p:spPr>
      </p:pic>
      <p:pic>
        <p:nvPicPr>
          <p:cNvPr id="137" name="Google Shape;137;p32"/>
          <p:cNvPicPr preferRelativeResize="0"/>
          <p:nvPr/>
        </p:nvPicPr>
        <p:blipFill rotWithShape="1">
          <a:blip r:embed="rId3">
            <a:alphaModFix/>
          </a:blip>
          <a:srcRect b="17115" l="0" r="0" t="0"/>
          <a:stretch/>
        </p:blipFill>
        <p:spPr>
          <a:xfrm>
            <a:off x="6513700" y="2481275"/>
            <a:ext cx="1905024" cy="2662227"/>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Actividad práctica 2">
  <p:cSld name="TITLE_AND_BODY_1_1_1_1">
    <p:bg>
      <p:bgPr>
        <a:noFill/>
      </p:bgPr>
    </p:bg>
    <p:spTree>
      <p:nvGrpSpPr>
        <p:cNvPr id="138" name="Shape 138"/>
        <p:cNvGrpSpPr/>
        <p:nvPr/>
      </p:nvGrpSpPr>
      <p:grpSpPr>
        <a:xfrm>
          <a:off x="0" y="0"/>
          <a:ext cx="0" cy="0"/>
          <a:chOff x="0" y="0"/>
          <a:chExt cx="0" cy="0"/>
        </a:xfrm>
      </p:grpSpPr>
      <p:sp>
        <p:nvSpPr>
          <p:cNvPr id="139" name="Google Shape;139;p33"/>
          <p:cNvSpPr/>
          <p:nvPr/>
        </p:nvSpPr>
        <p:spPr>
          <a:xfrm>
            <a:off x="0" y="5100"/>
            <a:ext cx="213000" cy="5143500"/>
          </a:xfrm>
          <a:prstGeom prst="rect">
            <a:avLst/>
          </a:prstGeom>
          <a:solidFill>
            <a:srgbClr val="FCD3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 name="Google Shape;140;p3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Actividad práctica 3">
  <p:cSld name="TITLE_AND_TWO_COLUMNS_1_1">
    <p:bg>
      <p:bgPr>
        <a:noFill/>
      </p:bgPr>
    </p:bg>
    <p:spTree>
      <p:nvGrpSpPr>
        <p:cNvPr id="141" name="Shape 141"/>
        <p:cNvGrpSpPr/>
        <p:nvPr/>
      </p:nvGrpSpPr>
      <p:grpSpPr>
        <a:xfrm>
          <a:off x="0" y="0"/>
          <a:ext cx="0" cy="0"/>
          <a:chOff x="0" y="0"/>
          <a:chExt cx="0" cy="0"/>
        </a:xfrm>
      </p:grpSpPr>
      <p:sp>
        <p:nvSpPr>
          <p:cNvPr id="142" name="Google Shape;142;p34"/>
          <p:cNvSpPr/>
          <p:nvPr/>
        </p:nvSpPr>
        <p:spPr>
          <a:xfrm>
            <a:off x="0" y="0"/>
            <a:ext cx="9144000" cy="1187700"/>
          </a:xfrm>
          <a:prstGeom prst="rect">
            <a:avLst/>
          </a:prstGeom>
          <a:solidFill>
            <a:srgbClr val="FCD3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 name="Google Shape;143;p34"/>
          <p:cNvSpPr txBox="1"/>
          <p:nvPr>
            <p:ph type="title"/>
          </p:nvPr>
        </p:nvSpPr>
        <p:spPr>
          <a:xfrm>
            <a:off x="727650" y="169200"/>
            <a:ext cx="7808700" cy="10185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rgbClr val="430098"/>
              </a:buClr>
              <a:buSzPts val="2400"/>
              <a:buNone/>
              <a:defRPr sz="2400">
                <a:solidFill>
                  <a:srgbClr val="430098"/>
                </a:solidFill>
              </a:defRPr>
            </a:lvl1pPr>
            <a:lvl2pPr lvl="1" rtl="0" algn="l">
              <a:lnSpc>
                <a:spcPct val="100000"/>
              </a:lnSpc>
              <a:spcBef>
                <a:spcPts val="0"/>
              </a:spcBef>
              <a:spcAft>
                <a:spcPts val="0"/>
              </a:spcAft>
              <a:buClr>
                <a:srgbClr val="430098"/>
              </a:buClr>
              <a:buSzPts val="2400"/>
              <a:buFont typeface="Rubik Medium"/>
              <a:buNone/>
              <a:defRPr b="0" sz="2400">
                <a:solidFill>
                  <a:srgbClr val="430098"/>
                </a:solidFill>
                <a:latin typeface="Rubik Medium"/>
                <a:ea typeface="Rubik Medium"/>
                <a:cs typeface="Rubik Medium"/>
                <a:sym typeface="Rubik Medium"/>
              </a:defRPr>
            </a:lvl2pPr>
            <a:lvl3pPr lvl="2" rtl="0" algn="l">
              <a:lnSpc>
                <a:spcPct val="100000"/>
              </a:lnSpc>
              <a:spcBef>
                <a:spcPts val="0"/>
              </a:spcBef>
              <a:spcAft>
                <a:spcPts val="0"/>
              </a:spcAft>
              <a:buClr>
                <a:srgbClr val="430098"/>
              </a:buClr>
              <a:buSzPts val="2400"/>
              <a:buFont typeface="Rubik Medium"/>
              <a:buNone/>
              <a:defRPr b="0" sz="2400">
                <a:solidFill>
                  <a:srgbClr val="430098"/>
                </a:solidFill>
                <a:latin typeface="Rubik Medium"/>
                <a:ea typeface="Rubik Medium"/>
                <a:cs typeface="Rubik Medium"/>
                <a:sym typeface="Rubik Medium"/>
              </a:defRPr>
            </a:lvl3pPr>
            <a:lvl4pPr lvl="3" rtl="0" algn="l">
              <a:lnSpc>
                <a:spcPct val="100000"/>
              </a:lnSpc>
              <a:spcBef>
                <a:spcPts val="0"/>
              </a:spcBef>
              <a:spcAft>
                <a:spcPts val="0"/>
              </a:spcAft>
              <a:buClr>
                <a:srgbClr val="430098"/>
              </a:buClr>
              <a:buSzPts val="2400"/>
              <a:buFont typeface="Rubik Medium"/>
              <a:buNone/>
              <a:defRPr b="0" sz="2400">
                <a:solidFill>
                  <a:srgbClr val="430098"/>
                </a:solidFill>
                <a:latin typeface="Rubik Medium"/>
                <a:ea typeface="Rubik Medium"/>
                <a:cs typeface="Rubik Medium"/>
                <a:sym typeface="Rubik Medium"/>
              </a:defRPr>
            </a:lvl4pPr>
            <a:lvl5pPr lvl="4" rtl="0" algn="l">
              <a:lnSpc>
                <a:spcPct val="100000"/>
              </a:lnSpc>
              <a:spcBef>
                <a:spcPts val="0"/>
              </a:spcBef>
              <a:spcAft>
                <a:spcPts val="0"/>
              </a:spcAft>
              <a:buClr>
                <a:srgbClr val="430098"/>
              </a:buClr>
              <a:buSzPts val="2400"/>
              <a:buFont typeface="Rubik Medium"/>
              <a:buNone/>
              <a:defRPr b="0" sz="2400">
                <a:solidFill>
                  <a:srgbClr val="430098"/>
                </a:solidFill>
                <a:latin typeface="Rubik Medium"/>
                <a:ea typeface="Rubik Medium"/>
                <a:cs typeface="Rubik Medium"/>
                <a:sym typeface="Rubik Medium"/>
              </a:defRPr>
            </a:lvl5pPr>
            <a:lvl6pPr lvl="5" rtl="0" algn="l">
              <a:lnSpc>
                <a:spcPct val="100000"/>
              </a:lnSpc>
              <a:spcBef>
                <a:spcPts val="0"/>
              </a:spcBef>
              <a:spcAft>
                <a:spcPts val="0"/>
              </a:spcAft>
              <a:buClr>
                <a:srgbClr val="430098"/>
              </a:buClr>
              <a:buSzPts val="2400"/>
              <a:buFont typeface="Rubik Medium"/>
              <a:buNone/>
              <a:defRPr b="0" sz="2400">
                <a:solidFill>
                  <a:srgbClr val="430098"/>
                </a:solidFill>
                <a:latin typeface="Rubik Medium"/>
                <a:ea typeface="Rubik Medium"/>
                <a:cs typeface="Rubik Medium"/>
                <a:sym typeface="Rubik Medium"/>
              </a:defRPr>
            </a:lvl6pPr>
            <a:lvl7pPr lvl="6" rtl="0" algn="l">
              <a:lnSpc>
                <a:spcPct val="100000"/>
              </a:lnSpc>
              <a:spcBef>
                <a:spcPts val="0"/>
              </a:spcBef>
              <a:spcAft>
                <a:spcPts val="0"/>
              </a:spcAft>
              <a:buClr>
                <a:srgbClr val="430098"/>
              </a:buClr>
              <a:buSzPts val="2400"/>
              <a:buFont typeface="Rubik Medium"/>
              <a:buNone/>
              <a:defRPr b="0" sz="2400">
                <a:solidFill>
                  <a:srgbClr val="430098"/>
                </a:solidFill>
                <a:latin typeface="Rubik Medium"/>
                <a:ea typeface="Rubik Medium"/>
                <a:cs typeface="Rubik Medium"/>
                <a:sym typeface="Rubik Medium"/>
              </a:defRPr>
            </a:lvl7pPr>
            <a:lvl8pPr lvl="7" rtl="0" algn="l">
              <a:lnSpc>
                <a:spcPct val="100000"/>
              </a:lnSpc>
              <a:spcBef>
                <a:spcPts val="0"/>
              </a:spcBef>
              <a:spcAft>
                <a:spcPts val="0"/>
              </a:spcAft>
              <a:buClr>
                <a:srgbClr val="430098"/>
              </a:buClr>
              <a:buSzPts val="2400"/>
              <a:buFont typeface="Rubik Medium"/>
              <a:buNone/>
              <a:defRPr b="0" sz="2400">
                <a:solidFill>
                  <a:srgbClr val="430098"/>
                </a:solidFill>
                <a:latin typeface="Rubik Medium"/>
                <a:ea typeface="Rubik Medium"/>
                <a:cs typeface="Rubik Medium"/>
                <a:sym typeface="Rubik Medium"/>
              </a:defRPr>
            </a:lvl8pPr>
            <a:lvl9pPr lvl="8" rtl="0" algn="l">
              <a:lnSpc>
                <a:spcPct val="100000"/>
              </a:lnSpc>
              <a:spcBef>
                <a:spcPts val="0"/>
              </a:spcBef>
              <a:spcAft>
                <a:spcPts val="0"/>
              </a:spcAft>
              <a:buClr>
                <a:srgbClr val="430098"/>
              </a:buClr>
              <a:buSzPts val="2400"/>
              <a:buFont typeface="Rubik Medium"/>
              <a:buNone/>
              <a:defRPr b="0" sz="2400">
                <a:solidFill>
                  <a:srgbClr val="430098"/>
                </a:solidFill>
                <a:latin typeface="Rubik Medium"/>
                <a:ea typeface="Rubik Medium"/>
                <a:cs typeface="Rubik Medium"/>
                <a:sym typeface="Rubik Medium"/>
              </a:defRPr>
            </a:lvl9pPr>
          </a:lstStyle>
          <a:p/>
        </p:txBody>
      </p:sp>
      <p:sp>
        <p:nvSpPr>
          <p:cNvPr id="144" name="Google Shape;144;p34"/>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Rubik"/>
                <a:ea typeface="Rubik"/>
                <a:cs typeface="Rubik"/>
                <a:sym typeface="Rubik"/>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Rubik"/>
                <a:ea typeface="Rubik"/>
                <a:cs typeface="Rubik"/>
                <a:sym typeface="Rubik"/>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Rubik"/>
                <a:ea typeface="Rubik"/>
                <a:cs typeface="Rubik"/>
                <a:sym typeface="Rubik"/>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Rubik"/>
                <a:ea typeface="Rubik"/>
                <a:cs typeface="Rubik"/>
                <a:sym typeface="Rubik"/>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Rubik"/>
                <a:ea typeface="Rubik"/>
                <a:cs typeface="Rubik"/>
                <a:sym typeface="Rubik"/>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Rubik"/>
                <a:ea typeface="Rubik"/>
                <a:cs typeface="Rubik"/>
                <a:sym typeface="Rubik"/>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Rubik"/>
                <a:ea typeface="Rubik"/>
                <a:cs typeface="Rubik"/>
                <a:sym typeface="Rubik"/>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Rubik"/>
                <a:ea typeface="Rubik"/>
                <a:cs typeface="Rubik"/>
                <a:sym typeface="Rubik"/>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Rubik"/>
                <a:ea typeface="Rubik"/>
                <a:cs typeface="Rubik"/>
                <a:sym typeface="Rubik"/>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_ONLY_2">
  <p:cSld name="CAPTION_ONLY_2">
    <p:spTree>
      <p:nvGrpSpPr>
        <p:cNvPr id="145" name="Shape 145"/>
        <p:cNvGrpSpPr/>
        <p:nvPr/>
      </p:nvGrpSpPr>
      <p:grpSpPr>
        <a:xfrm>
          <a:off x="0" y="0"/>
          <a:ext cx="0" cy="0"/>
          <a:chOff x="0" y="0"/>
          <a:chExt cx="0" cy="0"/>
        </a:xfrm>
      </p:grpSpPr>
      <p:sp>
        <p:nvSpPr>
          <p:cNvPr id="146" name="Google Shape;146;p35"/>
          <p:cNvSpPr txBox="1"/>
          <p:nvPr>
            <p:ph idx="1" type="body"/>
          </p:nvPr>
        </p:nvSpPr>
        <p:spPr>
          <a:xfrm>
            <a:off x="724950" y="4372551"/>
            <a:ext cx="7697400" cy="460500"/>
          </a:xfrm>
          <a:prstGeom prst="rect">
            <a:avLst/>
          </a:prstGeom>
          <a:noFill/>
          <a:ln>
            <a:noFill/>
          </a:ln>
        </p:spPr>
        <p:txBody>
          <a:bodyPr anchorCtr="0" anchor="ctr" bIns="91425" lIns="91425" spcFirstLastPara="1" rIns="91425" wrap="square" tIns="91425">
            <a:noAutofit/>
          </a:bodyPr>
          <a:lstStyle>
            <a:lvl1pPr indent="-228600" lvl="0" marL="457200" rtl="0" algn="l">
              <a:lnSpc>
                <a:spcPct val="100000"/>
              </a:lnSpc>
              <a:spcBef>
                <a:spcPts val="0"/>
              </a:spcBef>
              <a:spcAft>
                <a:spcPts val="0"/>
              </a:spcAft>
              <a:buSzPts val="1300"/>
              <a:buFont typeface="Rubik"/>
              <a:buNone/>
              <a:defRPr>
                <a:latin typeface="Rubik"/>
                <a:ea typeface="Rubik"/>
                <a:cs typeface="Rubik"/>
                <a:sym typeface="Rubik"/>
              </a:defRPr>
            </a:lvl1pPr>
            <a:lvl2pPr indent="-298450" lvl="1" marL="914400" rtl="0" algn="l">
              <a:lnSpc>
                <a:spcPct val="115000"/>
              </a:lnSpc>
              <a:spcBef>
                <a:spcPts val="1600"/>
              </a:spcBef>
              <a:spcAft>
                <a:spcPts val="0"/>
              </a:spcAft>
              <a:buSzPts val="1100"/>
              <a:buChar char="○"/>
              <a:defRPr/>
            </a:lvl2pPr>
            <a:lvl3pPr indent="-298450" lvl="2" marL="1371600" rtl="0" algn="l">
              <a:lnSpc>
                <a:spcPct val="115000"/>
              </a:lnSpc>
              <a:spcBef>
                <a:spcPts val="1600"/>
              </a:spcBef>
              <a:spcAft>
                <a:spcPts val="0"/>
              </a:spcAft>
              <a:buSzPts val="1100"/>
              <a:buChar char="■"/>
              <a:defRPr/>
            </a:lvl3pPr>
            <a:lvl4pPr indent="-298450" lvl="3" marL="1828800" rtl="0" algn="l">
              <a:lnSpc>
                <a:spcPct val="115000"/>
              </a:lnSpc>
              <a:spcBef>
                <a:spcPts val="1600"/>
              </a:spcBef>
              <a:spcAft>
                <a:spcPts val="0"/>
              </a:spcAft>
              <a:buSzPts val="1100"/>
              <a:buChar char="●"/>
              <a:defRPr/>
            </a:lvl4pPr>
            <a:lvl5pPr indent="-298450" lvl="4" marL="2286000" rtl="0" algn="l">
              <a:lnSpc>
                <a:spcPct val="115000"/>
              </a:lnSpc>
              <a:spcBef>
                <a:spcPts val="1600"/>
              </a:spcBef>
              <a:spcAft>
                <a:spcPts val="0"/>
              </a:spcAft>
              <a:buSzPts val="1100"/>
              <a:buChar char="○"/>
              <a:defRPr/>
            </a:lvl5pPr>
            <a:lvl6pPr indent="-298450" lvl="5" marL="2743200" rtl="0" algn="l">
              <a:lnSpc>
                <a:spcPct val="115000"/>
              </a:lnSpc>
              <a:spcBef>
                <a:spcPts val="1600"/>
              </a:spcBef>
              <a:spcAft>
                <a:spcPts val="0"/>
              </a:spcAft>
              <a:buSzPts val="1100"/>
              <a:buChar char="■"/>
              <a:defRPr/>
            </a:lvl6pPr>
            <a:lvl7pPr indent="-298450" lvl="6" marL="3200400" rtl="0" algn="l">
              <a:lnSpc>
                <a:spcPct val="115000"/>
              </a:lnSpc>
              <a:spcBef>
                <a:spcPts val="1600"/>
              </a:spcBef>
              <a:spcAft>
                <a:spcPts val="0"/>
              </a:spcAft>
              <a:buSzPts val="1100"/>
              <a:buChar char="●"/>
              <a:defRPr/>
            </a:lvl7pPr>
            <a:lvl8pPr indent="-298450" lvl="7" marL="3657600" rtl="0" algn="l">
              <a:lnSpc>
                <a:spcPct val="115000"/>
              </a:lnSpc>
              <a:spcBef>
                <a:spcPts val="1600"/>
              </a:spcBef>
              <a:spcAft>
                <a:spcPts val="0"/>
              </a:spcAft>
              <a:buSzPts val="1100"/>
              <a:buChar char="○"/>
              <a:defRPr/>
            </a:lvl8pPr>
            <a:lvl9pPr indent="-298450" lvl="8" marL="4114800" rtl="0" algn="l">
              <a:lnSpc>
                <a:spcPct val="115000"/>
              </a:lnSpc>
              <a:spcBef>
                <a:spcPts val="1600"/>
              </a:spcBef>
              <a:spcAft>
                <a:spcPts val="1600"/>
              </a:spcAft>
              <a:buSzPts val="1100"/>
              <a:buChar char="■"/>
              <a:defRPr/>
            </a:lvl9pPr>
          </a:lstStyle>
          <a:p/>
        </p:txBody>
      </p:sp>
      <p:sp>
        <p:nvSpPr>
          <p:cNvPr id="147" name="Google Shape;147;p35"/>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oría y Carrera 4">
  <p:cSld name="TITLE_AND_TWO_COLUMNS_1_2_1">
    <p:bg>
      <p:bgPr>
        <a:noFill/>
      </p:bgPr>
    </p:bg>
    <p:spTree>
      <p:nvGrpSpPr>
        <p:cNvPr id="148" name="Shape 148"/>
        <p:cNvGrpSpPr/>
        <p:nvPr/>
      </p:nvGrpSpPr>
      <p:grpSpPr>
        <a:xfrm>
          <a:off x="0" y="0"/>
          <a:ext cx="0" cy="0"/>
          <a:chOff x="0" y="0"/>
          <a:chExt cx="0" cy="0"/>
        </a:xfrm>
      </p:grpSpPr>
      <p:sp>
        <p:nvSpPr>
          <p:cNvPr id="149" name="Google Shape;149;p36"/>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9pPr>
          </a:lstStyle>
          <a:p>
            <a:pPr indent="0" lvl="0" marL="0" rtl="0" algn="r">
              <a:spcBef>
                <a:spcPts val="0"/>
              </a:spcBef>
              <a:spcAft>
                <a:spcPts val="0"/>
              </a:spcAft>
              <a:buNone/>
            </a:pPr>
            <a:fld id="{00000000-1234-1234-1234-123412341234}" type="slidenum">
              <a:rPr lang="es"/>
              <a:t>‹#›</a:t>
            </a:fld>
            <a:endParaRPr/>
          </a:p>
        </p:txBody>
      </p:sp>
      <p:grpSp>
        <p:nvGrpSpPr>
          <p:cNvPr id="150" name="Google Shape;150;p36"/>
          <p:cNvGrpSpPr/>
          <p:nvPr/>
        </p:nvGrpSpPr>
        <p:grpSpPr>
          <a:xfrm>
            <a:off x="830394" y="1191276"/>
            <a:ext cx="745764" cy="45826"/>
            <a:chOff x="4580561" y="2589004"/>
            <a:chExt cx="1064464" cy="25200"/>
          </a:xfrm>
        </p:grpSpPr>
        <p:sp>
          <p:nvSpPr>
            <p:cNvPr id="151" name="Google Shape;151;p36"/>
            <p:cNvSpPr/>
            <p:nvPr/>
          </p:nvSpPr>
          <p:spPr>
            <a:xfrm rot="-5400000">
              <a:off x="5366325" y="2335504"/>
              <a:ext cx="25200" cy="532200"/>
            </a:xfrm>
            <a:prstGeom prst="rect">
              <a:avLst/>
            </a:prstGeom>
            <a:solidFill>
              <a:srgbClr val="43009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 name="Google Shape;152;p36"/>
            <p:cNvSpPr/>
            <p:nvPr/>
          </p:nvSpPr>
          <p:spPr>
            <a:xfrm rot="-5400000">
              <a:off x="4836311" y="2333254"/>
              <a:ext cx="25200" cy="536700"/>
            </a:xfrm>
            <a:prstGeom prst="rect">
              <a:avLst/>
            </a:prstGeom>
            <a:solidFill>
              <a:srgbClr val="43009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53" name="Google Shape;153;p36"/>
          <p:cNvSpPr txBox="1"/>
          <p:nvPr/>
        </p:nvSpPr>
        <p:spPr>
          <a:xfrm>
            <a:off x="717025" y="445150"/>
            <a:ext cx="7839600" cy="746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430098"/>
              </a:buClr>
              <a:buSzPts val="2800"/>
              <a:buFont typeface="Rubik"/>
              <a:buNone/>
            </a:pPr>
            <a:r>
              <a:rPr b="1" i="0" lang="es" sz="2800" u="none" cap="none" strike="noStrike">
                <a:solidFill>
                  <a:srgbClr val="430098"/>
                </a:solidFill>
                <a:latin typeface="Rubik"/>
                <a:ea typeface="Rubik"/>
                <a:cs typeface="Rubik"/>
                <a:sym typeface="Rubik"/>
              </a:rPr>
              <a:t>Para la próxima</a:t>
            </a:r>
            <a:endParaRPr b="1" i="0" sz="2800" u="none" cap="none" strike="noStrike">
              <a:solidFill>
                <a:srgbClr val="430098"/>
              </a:solidFill>
              <a:latin typeface="Rubik"/>
              <a:ea typeface="Rubik"/>
              <a:cs typeface="Rubik"/>
              <a:sym typeface="Rubik"/>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Actividad práctica 1">
  <p:cSld name="TITLE_AND_BODY_1_2_1">
    <p:bg>
      <p:bgPr>
        <a:noFill/>
      </p:bgPr>
    </p:bg>
    <p:spTree>
      <p:nvGrpSpPr>
        <p:cNvPr id="154" name="Shape 154"/>
        <p:cNvGrpSpPr/>
        <p:nvPr/>
      </p:nvGrpSpPr>
      <p:grpSpPr>
        <a:xfrm>
          <a:off x="0" y="0"/>
          <a:ext cx="0" cy="0"/>
          <a:chOff x="0" y="0"/>
          <a:chExt cx="0" cy="0"/>
        </a:xfrm>
      </p:grpSpPr>
      <p:sp>
        <p:nvSpPr>
          <p:cNvPr id="155" name="Google Shape;155;p37"/>
          <p:cNvSpPr/>
          <p:nvPr/>
        </p:nvSpPr>
        <p:spPr>
          <a:xfrm>
            <a:off x="0" y="5100"/>
            <a:ext cx="2014200" cy="5143500"/>
          </a:xfrm>
          <a:prstGeom prst="rect">
            <a:avLst/>
          </a:prstGeom>
          <a:solidFill>
            <a:srgbClr val="FCD3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 name="Google Shape;156;p37"/>
          <p:cNvSpPr txBox="1"/>
          <p:nvPr>
            <p:ph type="title"/>
          </p:nvPr>
        </p:nvSpPr>
        <p:spPr>
          <a:xfrm>
            <a:off x="288750" y="587675"/>
            <a:ext cx="1436700" cy="1518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rgbClr val="430098"/>
              </a:buClr>
              <a:buSzPts val="1800"/>
              <a:buNone/>
              <a:defRPr sz="1800">
                <a:solidFill>
                  <a:srgbClr val="430098"/>
                </a:solidFill>
              </a:defRPr>
            </a:lvl1pPr>
            <a:lvl2pPr lvl="1" rtl="0" algn="ctr">
              <a:lnSpc>
                <a:spcPct val="100000"/>
              </a:lnSpc>
              <a:spcBef>
                <a:spcPts val="0"/>
              </a:spcBef>
              <a:spcAft>
                <a:spcPts val="0"/>
              </a:spcAft>
              <a:buClr>
                <a:srgbClr val="430098"/>
              </a:buClr>
              <a:buSzPts val="1800"/>
              <a:buFont typeface="Rubik Medium"/>
              <a:buNone/>
              <a:defRPr b="0" sz="1800">
                <a:solidFill>
                  <a:srgbClr val="430098"/>
                </a:solidFill>
                <a:latin typeface="Rubik Medium"/>
                <a:ea typeface="Rubik Medium"/>
                <a:cs typeface="Rubik Medium"/>
                <a:sym typeface="Rubik Medium"/>
              </a:defRPr>
            </a:lvl2pPr>
            <a:lvl3pPr lvl="2" rtl="0" algn="ctr">
              <a:lnSpc>
                <a:spcPct val="100000"/>
              </a:lnSpc>
              <a:spcBef>
                <a:spcPts val="0"/>
              </a:spcBef>
              <a:spcAft>
                <a:spcPts val="0"/>
              </a:spcAft>
              <a:buClr>
                <a:srgbClr val="430098"/>
              </a:buClr>
              <a:buSzPts val="1800"/>
              <a:buFont typeface="Rubik Medium"/>
              <a:buNone/>
              <a:defRPr b="0" sz="1800">
                <a:solidFill>
                  <a:srgbClr val="430098"/>
                </a:solidFill>
                <a:latin typeface="Rubik Medium"/>
                <a:ea typeface="Rubik Medium"/>
                <a:cs typeface="Rubik Medium"/>
                <a:sym typeface="Rubik Medium"/>
              </a:defRPr>
            </a:lvl3pPr>
            <a:lvl4pPr lvl="3" rtl="0" algn="ctr">
              <a:lnSpc>
                <a:spcPct val="100000"/>
              </a:lnSpc>
              <a:spcBef>
                <a:spcPts val="0"/>
              </a:spcBef>
              <a:spcAft>
                <a:spcPts val="0"/>
              </a:spcAft>
              <a:buClr>
                <a:srgbClr val="430098"/>
              </a:buClr>
              <a:buSzPts val="1800"/>
              <a:buFont typeface="Rubik Medium"/>
              <a:buNone/>
              <a:defRPr b="0" sz="1800">
                <a:solidFill>
                  <a:srgbClr val="430098"/>
                </a:solidFill>
                <a:latin typeface="Rubik Medium"/>
                <a:ea typeface="Rubik Medium"/>
                <a:cs typeface="Rubik Medium"/>
                <a:sym typeface="Rubik Medium"/>
              </a:defRPr>
            </a:lvl4pPr>
            <a:lvl5pPr lvl="4" rtl="0" algn="ctr">
              <a:lnSpc>
                <a:spcPct val="100000"/>
              </a:lnSpc>
              <a:spcBef>
                <a:spcPts val="0"/>
              </a:spcBef>
              <a:spcAft>
                <a:spcPts val="0"/>
              </a:spcAft>
              <a:buClr>
                <a:srgbClr val="430098"/>
              </a:buClr>
              <a:buSzPts val="1800"/>
              <a:buFont typeface="Rubik Medium"/>
              <a:buNone/>
              <a:defRPr b="0" sz="1800">
                <a:solidFill>
                  <a:srgbClr val="430098"/>
                </a:solidFill>
                <a:latin typeface="Rubik Medium"/>
                <a:ea typeface="Rubik Medium"/>
                <a:cs typeface="Rubik Medium"/>
                <a:sym typeface="Rubik Medium"/>
              </a:defRPr>
            </a:lvl5pPr>
            <a:lvl6pPr lvl="5" rtl="0" algn="ctr">
              <a:lnSpc>
                <a:spcPct val="100000"/>
              </a:lnSpc>
              <a:spcBef>
                <a:spcPts val="0"/>
              </a:spcBef>
              <a:spcAft>
                <a:spcPts val="0"/>
              </a:spcAft>
              <a:buClr>
                <a:srgbClr val="430098"/>
              </a:buClr>
              <a:buSzPts val="1800"/>
              <a:buFont typeface="Rubik Medium"/>
              <a:buNone/>
              <a:defRPr b="0" sz="1800">
                <a:solidFill>
                  <a:srgbClr val="430098"/>
                </a:solidFill>
                <a:latin typeface="Rubik Medium"/>
                <a:ea typeface="Rubik Medium"/>
                <a:cs typeface="Rubik Medium"/>
                <a:sym typeface="Rubik Medium"/>
              </a:defRPr>
            </a:lvl6pPr>
            <a:lvl7pPr lvl="6" rtl="0" algn="ctr">
              <a:lnSpc>
                <a:spcPct val="100000"/>
              </a:lnSpc>
              <a:spcBef>
                <a:spcPts val="0"/>
              </a:spcBef>
              <a:spcAft>
                <a:spcPts val="0"/>
              </a:spcAft>
              <a:buClr>
                <a:srgbClr val="430098"/>
              </a:buClr>
              <a:buSzPts val="1800"/>
              <a:buFont typeface="Rubik Medium"/>
              <a:buNone/>
              <a:defRPr b="0" sz="1800">
                <a:solidFill>
                  <a:srgbClr val="430098"/>
                </a:solidFill>
                <a:latin typeface="Rubik Medium"/>
                <a:ea typeface="Rubik Medium"/>
                <a:cs typeface="Rubik Medium"/>
                <a:sym typeface="Rubik Medium"/>
              </a:defRPr>
            </a:lvl7pPr>
            <a:lvl8pPr lvl="7" rtl="0" algn="ctr">
              <a:lnSpc>
                <a:spcPct val="100000"/>
              </a:lnSpc>
              <a:spcBef>
                <a:spcPts val="0"/>
              </a:spcBef>
              <a:spcAft>
                <a:spcPts val="0"/>
              </a:spcAft>
              <a:buClr>
                <a:srgbClr val="430098"/>
              </a:buClr>
              <a:buSzPts val="1800"/>
              <a:buFont typeface="Rubik Medium"/>
              <a:buNone/>
              <a:defRPr b="0" sz="1800">
                <a:solidFill>
                  <a:srgbClr val="430098"/>
                </a:solidFill>
                <a:latin typeface="Rubik Medium"/>
                <a:ea typeface="Rubik Medium"/>
                <a:cs typeface="Rubik Medium"/>
                <a:sym typeface="Rubik Medium"/>
              </a:defRPr>
            </a:lvl8pPr>
            <a:lvl9pPr lvl="8" rtl="0" algn="ctr">
              <a:lnSpc>
                <a:spcPct val="100000"/>
              </a:lnSpc>
              <a:spcBef>
                <a:spcPts val="0"/>
              </a:spcBef>
              <a:spcAft>
                <a:spcPts val="0"/>
              </a:spcAft>
              <a:buClr>
                <a:srgbClr val="430098"/>
              </a:buClr>
              <a:buSzPts val="1800"/>
              <a:buFont typeface="Rubik Medium"/>
              <a:buNone/>
              <a:defRPr b="0" sz="1800">
                <a:solidFill>
                  <a:srgbClr val="430098"/>
                </a:solidFill>
                <a:latin typeface="Rubik Medium"/>
                <a:ea typeface="Rubik Medium"/>
                <a:cs typeface="Rubik Medium"/>
                <a:sym typeface="Rubik Medium"/>
              </a:defRPr>
            </a:lvl9pPr>
          </a:lstStyle>
          <a:p/>
        </p:txBody>
      </p:sp>
      <p:pic>
        <p:nvPicPr>
          <p:cNvPr id="157" name="Google Shape;157;p37"/>
          <p:cNvPicPr preferRelativeResize="0"/>
          <p:nvPr/>
        </p:nvPicPr>
        <p:blipFill rotWithShape="1">
          <a:blip r:embed="rId2">
            <a:alphaModFix/>
          </a:blip>
          <a:srcRect b="0" l="0" r="0" t="0"/>
          <a:stretch/>
        </p:blipFill>
        <p:spPr>
          <a:xfrm>
            <a:off x="762000" y="3759644"/>
            <a:ext cx="490150" cy="620594"/>
          </a:xfrm>
          <a:prstGeom prst="rect">
            <a:avLst/>
          </a:prstGeom>
          <a:noFill/>
          <a:ln>
            <a:noFill/>
          </a:ln>
        </p:spPr>
      </p:pic>
      <p:sp>
        <p:nvSpPr>
          <p:cNvPr id="158" name="Google Shape;158;p37"/>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_ONLY_3">
  <p:cSld name="CAPTION_ONLY_3">
    <p:spTree>
      <p:nvGrpSpPr>
        <p:cNvPr id="159" name="Shape 159"/>
        <p:cNvGrpSpPr/>
        <p:nvPr/>
      </p:nvGrpSpPr>
      <p:grpSpPr>
        <a:xfrm>
          <a:off x="0" y="0"/>
          <a:ext cx="0" cy="0"/>
          <a:chOff x="0" y="0"/>
          <a:chExt cx="0" cy="0"/>
        </a:xfrm>
      </p:grpSpPr>
      <p:sp>
        <p:nvSpPr>
          <p:cNvPr id="160" name="Google Shape;160;p38"/>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300"/>
              <a:buFont typeface="Rubik"/>
              <a:buNone/>
              <a:defRPr>
                <a:latin typeface="Rubik"/>
                <a:ea typeface="Rubik"/>
                <a:cs typeface="Rubik"/>
                <a:sym typeface="Rubik"/>
              </a:defRPr>
            </a:lvl1pPr>
          </a:lstStyle>
          <a:p/>
        </p:txBody>
      </p:sp>
      <p:sp>
        <p:nvSpPr>
          <p:cNvPr id="161" name="Google Shape;161;p3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_AND_BODY_2">
  <p:cSld name="TITLE_AND_BODY_2">
    <p:spTree>
      <p:nvGrpSpPr>
        <p:cNvPr id="162" name="Shape 162"/>
        <p:cNvGrpSpPr/>
        <p:nvPr/>
      </p:nvGrpSpPr>
      <p:grpSpPr>
        <a:xfrm>
          <a:off x="0" y="0"/>
          <a:ext cx="0" cy="0"/>
          <a:chOff x="0" y="0"/>
          <a:chExt cx="0" cy="0"/>
        </a:xfrm>
      </p:grpSpPr>
      <p:sp>
        <p:nvSpPr>
          <p:cNvPr id="163" name="Google Shape;163;p3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64" name="Google Shape;164;p3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65" name="Google Shape;165;p3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oría y Carrera 4 1">
  <p:cSld name="TITLE_AND_TWO_COLUMNS_1_2_1_2">
    <p:bg>
      <p:bgPr>
        <a:noFill/>
      </p:bgPr>
    </p:bg>
    <p:spTree>
      <p:nvGrpSpPr>
        <p:cNvPr id="166" name="Shape 166"/>
        <p:cNvGrpSpPr/>
        <p:nvPr/>
      </p:nvGrpSpPr>
      <p:grpSpPr>
        <a:xfrm>
          <a:off x="0" y="0"/>
          <a:ext cx="0" cy="0"/>
          <a:chOff x="0" y="0"/>
          <a:chExt cx="0" cy="0"/>
        </a:xfrm>
      </p:grpSpPr>
      <p:sp>
        <p:nvSpPr>
          <p:cNvPr id="167" name="Google Shape;167;p4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sz="1100">
                <a:latin typeface="Rubik"/>
                <a:ea typeface="Rubik"/>
                <a:cs typeface="Rubik"/>
                <a:sym typeface="Rubik"/>
              </a:defRPr>
            </a:lvl1pPr>
            <a:lvl2pPr lvl="1" rtl="0">
              <a:buNone/>
              <a:defRPr sz="1100">
                <a:latin typeface="Rubik"/>
                <a:ea typeface="Rubik"/>
                <a:cs typeface="Rubik"/>
                <a:sym typeface="Rubik"/>
              </a:defRPr>
            </a:lvl2pPr>
            <a:lvl3pPr lvl="2" rtl="0">
              <a:buNone/>
              <a:defRPr sz="1100">
                <a:latin typeface="Rubik"/>
                <a:ea typeface="Rubik"/>
                <a:cs typeface="Rubik"/>
                <a:sym typeface="Rubik"/>
              </a:defRPr>
            </a:lvl3pPr>
            <a:lvl4pPr lvl="3" rtl="0">
              <a:buNone/>
              <a:defRPr sz="1100">
                <a:latin typeface="Rubik"/>
                <a:ea typeface="Rubik"/>
                <a:cs typeface="Rubik"/>
                <a:sym typeface="Rubik"/>
              </a:defRPr>
            </a:lvl4pPr>
            <a:lvl5pPr lvl="4" rtl="0">
              <a:buNone/>
              <a:defRPr sz="1100">
                <a:latin typeface="Rubik"/>
                <a:ea typeface="Rubik"/>
                <a:cs typeface="Rubik"/>
                <a:sym typeface="Rubik"/>
              </a:defRPr>
            </a:lvl5pPr>
            <a:lvl6pPr lvl="5" rtl="0">
              <a:buNone/>
              <a:defRPr sz="1100">
                <a:latin typeface="Rubik"/>
                <a:ea typeface="Rubik"/>
                <a:cs typeface="Rubik"/>
                <a:sym typeface="Rubik"/>
              </a:defRPr>
            </a:lvl6pPr>
            <a:lvl7pPr lvl="6" rtl="0">
              <a:buNone/>
              <a:defRPr sz="1100">
                <a:latin typeface="Rubik"/>
                <a:ea typeface="Rubik"/>
                <a:cs typeface="Rubik"/>
                <a:sym typeface="Rubik"/>
              </a:defRPr>
            </a:lvl7pPr>
            <a:lvl8pPr lvl="7" rtl="0">
              <a:buNone/>
              <a:defRPr sz="1100">
                <a:latin typeface="Rubik"/>
                <a:ea typeface="Rubik"/>
                <a:cs typeface="Rubik"/>
                <a:sym typeface="Rubik"/>
              </a:defRPr>
            </a:lvl8pPr>
            <a:lvl9pPr lvl="8" rtl="0">
              <a:buNone/>
              <a:defRPr sz="1100">
                <a:latin typeface="Rubik"/>
                <a:ea typeface="Rubik"/>
                <a:cs typeface="Rubik"/>
                <a:sym typeface="Rubik"/>
              </a:defRPr>
            </a:lvl9pPr>
          </a:lstStyle>
          <a:p>
            <a:pPr indent="0" lvl="0" marL="0" rtl="0" algn="r">
              <a:spcBef>
                <a:spcPts val="0"/>
              </a:spcBef>
              <a:spcAft>
                <a:spcPts val="0"/>
              </a:spcAft>
              <a:buNone/>
            </a:pPr>
            <a:fld id="{00000000-1234-1234-1234-123412341234}" type="slidenum">
              <a:rPr lang="es"/>
              <a:t>‹#›</a:t>
            </a:fld>
            <a:endParaRPr/>
          </a:p>
        </p:txBody>
      </p:sp>
      <p:grpSp>
        <p:nvGrpSpPr>
          <p:cNvPr id="168" name="Google Shape;168;p40"/>
          <p:cNvGrpSpPr/>
          <p:nvPr/>
        </p:nvGrpSpPr>
        <p:grpSpPr>
          <a:xfrm>
            <a:off x="830392" y="1191256"/>
            <a:ext cx="745763" cy="45826"/>
            <a:chOff x="4580561" y="2589004"/>
            <a:chExt cx="1064464" cy="25200"/>
          </a:xfrm>
        </p:grpSpPr>
        <p:sp>
          <p:nvSpPr>
            <p:cNvPr id="169" name="Google Shape;169;p40"/>
            <p:cNvSpPr/>
            <p:nvPr/>
          </p:nvSpPr>
          <p:spPr>
            <a:xfrm rot="-5400000">
              <a:off x="5366325" y="2335504"/>
              <a:ext cx="25200" cy="532200"/>
            </a:xfrm>
            <a:prstGeom prst="rect">
              <a:avLst/>
            </a:prstGeom>
            <a:solidFill>
              <a:srgbClr val="4300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40"/>
            <p:cNvSpPr/>
            <p:nvPr/>
          </p:nvSpPr>
          <p:spPr>
            <a:xfrm rot="-5400000">
              <a:off x="4836311" y="2333254"/>
              <a:ext cx="25200" cy="536700"/>
            </a:xfrm>
            <a:prstGeom prst="rect">
              <a:avLst/>
            </a:prstGeom>
            <a:solidFill>
              <a:srgbClr val="4300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1" name="Google Shape;171;p40"/>
          <p:cNvSpPr txBox="1"/>
          <p:nvPr>
            <p:ph type="title"/>
          </p:nvPr>
        </p:nvSpPr>
        <p:spPr>
          <a:xfrm>
            <a:off x="729450" y="512675"/>
            <a:ext cx="8033400" cy="10305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430098"/>
              </a:buClr>
              <a:buSzPts val="2800"/>
              <a:buFont typeface="Rubik"/>
              <a:buNone/>
              <a:defRPr b="1">
                <a:solidFill>
                  <a:srgbClr val="430098"/>
                </a:solidFill>
                <a:latin typeface="Rubik"/>
                <a:ea typeface="Rubik"/>
                <a:cs typeface="Rubik"/>
                <a:sym typeface="Rubik"/>
              </a:defRPr>
            </a:lvl1pPr>
            <a:lvl2pPr lvl="1" rtl="0">
              <a:spcBef>
                <a:spcPts val="0"/>
              </a:spcBef>
              <a:spcAft>
                <a:spcPts val="0"/>
              </a:spcAft>
              <a:buClr>
                <a:srgbClr val="430098"/>
              </a:buClr>
              <a:buSzPts val="2800"/>
              <a:buNone/>
              <a:defRPr>
                <a:solidFill>
                  <a:srgbClr val="430098"/>
                </a:solidFill>
              </a:defRPr>
            </a:lvl2pPr>
            <a:lvl3pPr lvl="2" rtl="0">
              <a:spcBef>
                <a:spcPts val="0"/>
              </a:spcBef>
              <a:spcAft>
                <a:spcPts val="0"/>
              </a:spcAft>
              <a:buClr>
                <a:srgbClr val="430098"/>
              </a:buClr>
              <a:buSzPts val="2800"/>
              <a:buNone/>
              <a:defRPr>
                <a:solidFill>
                  <a:srgbClr val="430098"/>
                </a:solidFill>
              </a:defRPr>
            </a:lvl3pPr>
            <a:lvl4pPr lvl="3" rtl="0">
              <a:spcBef>
                <a:spcPts val="0"/>
              </a:spcBef>
              <a:spcAft>
                <a:spcPts val="0"/>
              </a:spcAft>
              <a:buClr>
                <a:srgbClr val="430098"/>
              </a:buClr>
              <a:buSzPts val="2800"/>
              <a:buNone/>
              <a:defRPr>
                <a:solidFill>
                  <a:srgbClr val="430098"/>
                </a:solidFill>
              </a:defRPr>
            </a:lvl4pPr>
            <a:lvl5pPr lvl="4" rtl="0">
              <a:spcBef>
                <a:spcPts val="0"/>
              </a:spcBef>
              <a:spcAft>
                <a:spcPts val="0"/>
              </a:spcAft>
              <a:buClr>
                <a:srgbClr val="430098"/>
              </a:buClr>
              <a:buSzPts val="2800"/>
              <a:buNone/>
              <a:defRPr>
                <a:solidFill>
                  <a:srgbClr val="430098"/>
                </a:solidFill>
              </a:defRPr>
            </a:lvl5pPr>
            <a:lvl6pPr lvl="5" rtl="0">
              <a:spcBef>
                <a:spcPts val="0"/>
              </a:spcBef>
              <a:spcAft>
                <a:spcPts val="0"/>
              </a:spcAft>
              <a:buClr>
                <a:srgbClr val="430098"/>
              </a:buClr>
              <a:buSzPts val="2800"/>
              <a:buNone/>
              <a:defRPr>
                <a:solidFill>
                  <a:srgbClr val="430098"/>
                </a:solidFill>
              </a:defRPr>
            </a:lvl6pPr>
            <a:lvl7pPr lvl="6" rtl="0">
              <a:spcBef>
                <a:spcPts val="0"/>
              </a:spcBef>
              <a:spcAft>
                <a:spcPts val="0"/>
              </a:spcAft>
              <a:buClr>
                <a:srgbClr val="430098"/>
              </a:buClr>
              <a:buSzPts val="2800"/>
              <a:buNone/>
              <a:defRPr>
                <a:solidFill>
                  <a:srgbClr val="430098"/>
                </a:solidFill>
              </a:defRPr>
            </a:lvl7pPr>
            <a:lvl8pPr lvl="7" rtl="0">
              <a:spcBef>
                <a:spcPts val="0"/>
              </a:spcBef>
              <a:spcAft>
                <a:spcPts val="0"/>
              </a:spcAft>
              <a:buClr>
                <a:srgbClr val="430098"/>
              </a:buClr>
              <a:buSzPts val="2800"/>
              <a:buNone/>
              <a:defRPr>
                <a:solidFill>
                  <a:srgbClr val="430098"/>
                </a:solidFill>
              </a:defRPr>
            </a:lvl8pPr>
            <a:lvl9pPr lvl="8" rtl="0">
              <a:spcBef>
                <a:spcPts val="0"/>
              </a:spcBef>
              <a:spcAft>
                <a:spcPts val="0"/>
              </a:spcAft>
              <a:buClr>
                <a:srgbClr val="430098"/>
              </a:buClr>
              <a:buSzPts val="2800"/>
              <a:buNone/>
              <a:defRPr>
                <a:solidFill>
                  <a:srgbClr val="430098"/>
                </a:solidFill>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_1">
  <p:cSld name="TITLE_1">
    <p:spTree>
      <p:nvGrpSpPr>
        <p:cNvPr id="172" name="Shape 172"/>
        <p:cNvGrpSpPr/>
        <p:nvPr/>
      </p:nvGrpSpPr>
      <p:grpSpPr>
        <a:xfrm>
          <a:off x="0" y="0"/>
          <a:ext cx="0" cy="0"/>
          <a:chOff x="0" y="0"/>
          <a:chExt cx="0" cy="0"/>
        </a:xfrm>
      </p:grpSpPr>
      <p:sp>
        <p:nvSpPr>
          <p:cNvPr id="173" name="Google Shape;173;p41"/>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74" name="Google Shape;174;p41"/>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1600"/>
              </a:spcBef>
              <a:spcAft>
                <a:spcPts val="0"/>
              </a:spcAft>
              <a:buSzPts val="2800"/>
              <a:buNone/>
              <a:defRPr sz="2800"/>
            </a:lvl2pPr>
            <a:lvl3pPr lvl="2" rtl="0" algn="ctr">
              <a:lnSpc>
                <a:spcPct val="100000"/>
              </a:lnSpc>
              <a:spcBef>
                <a:spcPts val="1600"/>
              </a:spcBef>
              <a:spcAft>
                <a:spcPts val="0"/>
              </a:spcAft>
              <a:buSzPts val="2800"/>
              <a:buNone/>
              <a:defRPr sz="2800"/>
            </a:lvl3pPr>
            <a:lvl4pPr lvl="3" rtl="0" algn="ctr">
              <a:lnSpc>
                <a:spcPct val="100000"/>
              </a:lnSpc>
              <a:spcBef>
                <a:spcPts val="1600"/>
              </a:spcBef>
              <a:spcAft>
                <a:spcPts val="0"/>
              </a:spcAft>
              <a:buSzPts val="2800"/>
              <a:buNone/>
              <a:defRPr sz="2800"/>
            </a:lvl4pPr>
            <a:lvl5pPr lvl="4" rtl="0" algn="ctr">
              <a:lnSpc>
                <a:spcPct val="100000"/>
              </a:lnSpc>
              <a:spcBef>
                <a:spcPts val="1600"/>
              </a:spcBef>
              <a:spcAft>
                <a:spcPts val="0"/>
              </a:spcAft>
              <a:buSzPts val="2800"/>
              <a:buNone/>
              <a:defRPr sz="2800"/>
            </a:lvl5pPr>
            <a:lvl6pPr lvl="5" rtl="0" algn="ctr">
              <a:lnSpc>
                <a:spcPct val="100000"/>
              </a:lnSpc>
              <a:spcBef>
                <a:spcPts val="1600"/>
              </a:spcBef>
              <a:spcAft>
                <a:spcPts val="0"/>
              </a:spcAft>
              <a:buSzPts val="2800"/>
              <a:buNone/>
              <a:defRPr sz="2800"/>
            </a:lvl6pPr>
            <a:lvl7pPr lvl="6" rtl="0" algn="ctr">
              <a:lnSpc>
                <a:spcPct val="100000"/>
              </a:lnSpc>
              <a:spcBef>
                <a:spcPts val="1600"/>
              </a:spcBef>
              <a:spcAft>
                <a:spcPts val="0"/>
              </a:spcAft>
              <a:buSzPts val="2800"/>
              <a:buNone/>
              <a:defRPr sz="2800"/>
            </a:lvl7pPr>
            <a:lvl8pPr lvl="7" rtl="0" algn="ctr">
              <a:lnSpc>
                <a:spcPct val="100000"/>
              </a:lnSpc>
              <a:spcBef>
                <a:spcPts val="1600"/>
              </a:spcBef>
              <a:spcAft>
                <a:spcPts val="0"/>
              </a:spcAft>
              <a:buSzPts val="2800"/>
              <a:buNone/>
              <a:defRPr sz="2800"/>
            </a:lvl8pPr>
            <a:lvl9pPr lvl="8" rtl="0" algn="ctr">
              <a:lnSpc>
                <a:spcPct val="100000"/>
              </a:lnSpc>
              <a:spcBef>
                <a:spcPts val="1600"/>
              </a:spcBef>
              <a:spcAft>
                <a:spcPts val="0"/>
              </a:spcAft>
              <a:buSzPts val="2800"/>
              <a:buNone/>
              <a:defRPr sz="2800"/>
            </a:lvl9pPr>
          </a:lstStyle>
          <a:p/>
        </p:txBody>
      </p:sp>
      <p:sp>
        <p:nvSpPr>
          <p:cNvPr id="175" name="Google Shape;175;p4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_AND_BODY_3">
  <p:cSld name="TITLE_AND_BODY_3">
    <p:spTree>
      <p:nvGrpSpPr>
        <p:cNvPr id="176" name="Shape 176"/>
        <p:cNvGrpSpPr/>
        <p:nvPr/>
      </p:nvGrpSpPr>
      <p:grpSpPr>
        <a:xfrm>
          <a:off x="0" y="0"/>
          <a:ext cx="0" cy="0"/>
          <a:chOff x="0" y="0"/>
          <a:chExt cx="0" cy="0"/>
        </a:xfrm>
      </p:grpSpPr>
      <p:sp>
        <p:nvSpPr>
          <p:cNvPr id="177" name="Google Shape;177;p4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78" name="Google Shape;178;p4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79" name="Google Shape;179;p4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Agenda 1">
  <p:cSld name="SECTION_HEADER_1_3">
    <p:bg>
      <p:bgPr>
        <a:noFill/>
      </p:bgPr>
    </p:bg>
    <p:spTree>
      <p:nvGrpSpPr>
        <p:cNvPr id="180" name="Shape 180"/>
        <p:cNvGrpSpPr/>
        <p:nvPr/>
      </p:nvGrpSpPr>
      <p:grpSpPr>
        <a:xfrm>
          <a:off x="0" y="0"/>
          <a:ext cx="0" cy="0"/>
          <a:chOff x="0" y="0"/>
          <a:chExt cx="0" cy="0"/>
        </a:xfrm>
      </p:grpSpPr>
      <p:grpSp>
        <p:nvGrpSpPr>
          <p:cNvPr id="181" name="Google Shape;181;p43"/>
          <p:cNvGrpSpPr/>
          <p:nvPr/>
        </p:nvGrpSpPr>
        <p:grpSpPr>
          <a:xfrm>
            <a:off x="830394" y="1191276"/>
            <a:ext cx="745764" cy="45826"/>
            <a:chOff x="4580561" y="2589004"/>
            <a:chExt cx="1064464" cy="25200"/>
          </a:xfrm>
        </p:grpSpPr>
        <p:sp>
          <p:nvSpPr>
            <p:cNvPr id="182" name="Google Shape;182;p43"/>
            <p:cNvSpPr/>
            <p:nvPr/>
          </p:nvSpPr>
          <p:spPr>
            <a:xfrm rot="-5400000">
              <a:off x="5366325" y="2335504"/>
              <a:ext cx="25200" cy="532200"/>
            </a:xfrm>
            <a:prstGeom prst="rect">
              <a:avLst/>
            </a:prstGeom>
            <a:solidFill>
              <a:srgbClr val="5500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 name="Google Shape;183;p43"/>
            <p:cNvSpPr/>
            <p:nvPr/>
          </p:nvSpPr>
          <p:spPr>
            <a:xfrm rot="-5400000">
              <a:off x="4836311" y="2333254"/>
              <a:ext cx="25200" cy="536700"/>
            </a:xfrm>
            <a:prstGeom prst="rect">
              <a:avLst/>
            </a:prstGeom>
            <a:solidFill>
              <a:srgbClr val="5500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4" name="Google Shape;184;p43"/>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pic>
        <p:nvPicPr>
          <p:cNvPr id="185" name="Google Shape;185;p43"/>
          <p:cNvPicPr preferRelativeResize="0"/>
          <p:nvPr/>
        </p:nvPicPr>
        <p:blipFill rotWithShape="1">
          <a:blip r:embed="rId2">
            <a:alphaModFix/>
          </a:blip>
          <a:srcRect b="0" l="0" r="0" t="0"/>
          <a:stretch/>
        </p:blipFill>
        <p:spPr>
          <a:xfrm>
            <a:off x="8423050" y="4330350"/>
            <a:ext cx="339950" cy="432150"/>
          </a:xfrm>
          <a:prstGeom prst="rect">
            <a:avLst/>
          </a:prstGeom>
          <a:noFill/>
          <a:ln>
            <a:noFill/>
          </a:ln>
        </p:spPr>
      </p:pic>
      <p:sp>
        <p:nvSpPr>
          <p:cNvPr id="186" name="Google Shape;186;p43"/>
          <p:cNvSpPr txBox="1"/>
          <p:nvPr/>
        </p:nvSpPr>
        <p:spPr>
          <a:xfrm>
            <a:off x="727650" y="512675"/>
            <a:ext cx="7688700" cy="535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b="1" i="0" lang="es" sz="2800" u="none" cap="none" strike="noStrike">
                <a:solidFill>
                  <a:srgbClr val="5500FF"/>
                </a:solidFill>
                <a:latin typeface="Rubik"/>
                <a:ea typeface="Rubik"/>
                <a:cs typeface="Rubik"/>
                <a:sym typeface="Rubik"/>
              </a:rPr>
              <a:t>Agenda</a:t>
            </a:r>
            <a:endParaRPr b="1" i="0" sz="2800" u="none" cap="none" strike="noStrike">
              <a:solidFill>
                <a:srgbClr val="5500FF"/>
              </a:solidFill>
              <a:latin typeface="Rubik"/>
              <a:ea typeface="Rubik"/>
              <a:cs typeface="Rubik"/>
              <a:sym typeface="Rubik"/>
            </a:endParaRPr>
          </a:p>
        </p:txBody>
      </p:sp>
      <p:pic>
        <p:nvPicPr>
          <p:cNvPr id="187" name="Google Shape;187;p43"/>
          <p:cNvPicPr preferRelativeResize="0"/>
          <p:nvPr/>
        </p:nvPicPr>
        <p:blipFill rotWithShape="1">
          <a:blip r:embed="rId3">
            <a:alphaModFix/>
          </a:blip>
          <a:srcRect b="0" l="0" r="0" t="0"/>
          <a:stretch/>
        </p:blipFill>
        <p:spPr>
          <a:xfrm>
            <a:off x="8423050" y="4330350"/>
            <a:ext cx="339950" cy="432150"/>
          </a:xfrm>
          <a:prstGeom prst="rect">
            <a:avLst/>
          </a:prstGeom>
          <a:noFill/>
          <a:ln>
            <a:noFill/>
          </a:ln>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oría y Carrera 4 2">
  <p:cSld name="TITLE_AND_TWO_COLUMNS_1_2_1_3">
    <p:bg>
      <p:bgPr>
        <a:noFill/>
      </p:bgPr>
    </p:bg>
    <p:spTree>
      <p:nvGrpSpPr>
        <p:cNvPr id="188" name="Shape 188"/>
        <p:cNvGrpSpPr/>
        <p:nvPr/>
      </p:nvGrpSpPr>
      <p:grpSpPr>
        <a:xfrm>
          <a:off x="0" y="0"/>
          <a:ext cx="0" cy="0"/>
          <a:chOff x="0" y="0"/>
          <a:chExt cx="0" cy="0"/>
        </a:xfrm>
      </p:grpSpPr>
      <p:sp>
        <p:nvSpPr>
          <p:cNvPr id="189" name="Google Shape;189;p4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sz="1100">
                <a:latin typeface="Rubik"/>
                <a:ea typeface="Rubik"/>
                <a:cs typeface="Rubik"/>
                <a:sym typeface="Rubik"/>
              </a:defRPr>
            </a:lvl1pPr>
            <a:lvl2pPr lvl="1" rtl="0">
              <a:buNone/>
              <a:defRPr sz="1100">
                <a:latin typeface="Rubik"/>
                <a:ea typeface="Rubik"/>
                <a:cs typeface="Rubik"/>
                <a:sym typeface="Rubik"/>
              </a:defRPr>
            </a:lvl2pPr>
            <a:lvl3pPr lvl="2" rtl="0">
              <a:buNone/>
              <a:defRPr sz="1100">
                <a:latin typeface="Rubik"/>
                <a:ea typeface="Rubik"/>
                <a:cs typeface="Rubik"/>
                <a:sym typeface="Rubik"/>
              </a:defRPr>
            </a:lvl3pPr>
            <a:lvl4pPr lvl="3" rtl="0">
              <a:buNone/>
              <a:defRPr sz="1100">
                <a:latin typeface="Rubik"/>
                <a:ea typeface="Rubik"/>
                <a:cs typeface="Rubik"/>
                <a:sym typeface="Rubik"/>
              </a:defRPr>
            </a:lvl4pPr>
            <a:lvl5pPr lvl="4" rtl="0">
              <a:buNone/>
              <a:defRPr sz="1100">
                <a:latin typeface="Rubik"/>
                <a:ea typeface="Rubik"/>
                <a:cs typeface="Rubik"/>
                <a:sym typeface="Rubik"/>
              </a:defRPr>
            </a:lvl5pPr>
            <a:lvl6pPr lvl="5" rtl="0">
              <a:buNone/>
              <a:defRPr sz="1100">
                <a:latin typeface="Rubik"/>
                <a:ea typeface="Rubik"/>
                <a:cs typeface="Rubik"/>
                <a:sym typeface="Rubik"/>
              </a:defRPr>
            </a:lvl6pPr>
            <a:lvl7pPr lvl="6" rtl="0">
              <a:buNone/>
              <a:defRPr sz="1100">
                <a:latin typeface="Rubik"/>
                <a:ea typeface="Rubik"/>
                <a:cs typeface="Rubik"/>
                <a:sym typeface="Rubik"/>
              </a:defRPr>
            </a:lvl7pPr>
            <a:lvl8pPr lvl="7" rtl="0">
              <a:buNone/>
              <a:defRPr sz="1100">
                <a:latin typeface="Rubik"/>
                <a:ea typeface="Rubik"/>
                <a:cs typeface="Rubik"/>
                <a:sym typeface="Rubik"/>
              </a:defRPr>
            </a:lvl8pPr>
            <a:lvl9pPr lvl="8" rtl="0">
              <a:buNone/>
              <a:defRPr sz="1100">
                <a:latin typeface="Rubik"/>
                <a:ea typeface="Rubik"/>
                <a:cs typeface="Rubik"/>
                <a:sym typeface="Rubik"/>
              </a:defRPr>
            </a:lvl9pPr>
          </a:lstStyle>
          <a:p>
            <a:pPr indent="0" lvl="0" marL="0" rtl="0" algn="r">
              <a:spcBef>
                <a:spcPts val="0"/>
              </a:spcBef>
              <a:spcAft>
                <a:spcPts val="0"/>
              </a:spcAft>
              <a:buNone/>
            </a:pPr>
            <a:fld id="{00000000-1234-1234-1234-123412341234}" type="slidenum">
              <a:rPr lang="es"/>
              <a:t>‹#›</a:t>
            </a:fld>
            <a:endParaRPr/>
          </a:p>
        </p:txBody>
      </p:sp>
      <p:grpSp>
        <p:nvGrpSpPr>
          <p:cNvPr id="190" name="Google Shape;190;p44"/>
          <p:cNvGrpSpPr/>
          <p:nvPr/>
        </p:nvGrpSpPr>
        <p:grpSpPr>
          <a:xfrm>
            <a:off x="830392" y="1191256"/>
            <a:ext cx="745763" cy="45826"/>
            <a:chOff x="4580561" y="2589004"/>
            <a:chExt cx="1064464" cy="25200"/>
          </a:xfrm>
        </p:grpSpPr>
        <p:sp>
          <p:nvSpPr>
            <p:cNvPr id="191" name="Google Shape;191;p44"/>
            <p:cNvSpPr/>
            <p:nvPr/>
          </p:nvSpPr>
          <p:spPr>
            <a:xfrm rot="-5400000">
              <a:off x="5366325" y="2335504"/>
              <a:ext cx="25200" cy="532200"/>
            </a:xfrm>
            <a:prstGeom prst="rect">
              <a:avLst/>
            </a:prstGeom>
            <a:solidFill>
              <a:srgbClr val="4300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44"/>
            <p:cNvSpPr/>
            <p:nvPr/>
          </p:nvSpPr>
          <p:spPr>
            <a:xfrm rot="-5400000">
              <a:off x="4836311" y="2333254"/>
              <a:ext cx="25200" cy="536700"/>
            </a:xfrm>
            <a:prstGeom prst="rect">
              <a:avLst/>
            </a:prstGeom>
            <a:solidFill>
              <a:srgbClr val="4300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3" name="Google Shape;193;p44"/>
          <p:cNvSpPr txBox="1"/>
          <p:nvPr>
            <p:ph type="title"/>
          </p:nvPr>
        </p:nvSpPr>
        <p:spPr>
          <a:xfrm>
            <a:off x="729450" y="512675"/>
            <a:ext cx="8033400" cy="10305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430098"/>
              </a:buClr>
              <a:buSzPts val="2800"/>
              <a:buFont typeface="Rubik"/>
              <a:buNone/>
              <a:defRPr b="1">
                <a:solidFill>
                  <a:srgbClr val="430098"/>
                </a:solidFill>
                <a:latin typeface="Rubik"/>
                <a:ea typeface="Rubik"/>
                <a:cs typeface="Rubik"/>
                <a:sym typeface="Rubik"/>
              </a:defRPr>
            </a:lvl1pPr>
            <a:lvl2pPr lvl="1" rtl="0">
              <a:spcBef>
                <a:spcPts val="0"/>
              </a:spcBef>
              <a:spcAft>
                <a:spcPts val="0"/>
              </a:spcAft>
              <a:buClr>
                <a:srgbClr val="430098"/>
              </a:buClr>
              <a:buSzPts val="2800"/>
              <a:buNone/>
              <a:defRPr>
                <a:solidFill>
                  <a:srgbClr val="430098"/>
                </a:solidFill>
              </a:defRPr>
            </a:lvl2pPr>
            <a:lvl3pPr lvl="2" rtl="0">
              <a:spcBef>
                <a:spcPts val="0"/>
              </a:spcBef>
              <a:spcAft>
                <a:spcPts val="0"/>
              </a:spcAft>
              <a:buClr>
                <a:srgbClr val="430098"/>
              </a:buClr>
              <a:buSzPts val="2800"/>
              <a:buNone/>
              <a:defRPr>
                <a:solidFill>
                  <a:srgbClr val="430098"/>
                </a:solidFill>
              </a:defRPr>
            </a:lvl3pPr>
            <a:lvl4pPr lvl="3" rtl="0">
              <a:spcBef>
                <a:spcPts val="0"/>
              </a:spcBef>
              <a:spcAft>
                <a:spcPts val="0"/>
              </a:spcAft>
              <a:buClr>
                <a:srgbClr val="430098"/>
              </a:buClr>
              <a:buSzPts val="2800"/>
              <a:buNone/>
              <a:defRPr>
                <a:solidFill>
                  <a:srgbClr val="430098"/>
                </a:solidFill>
              </a:defRPr>
            </a:lvl4pPr>
            <a:lvl5pPr lvl="4" rtl="0">
              <a:spcBef>
                <a:spcPts val="0"/>
              </a:spcBef>
              <a:spcAft>
                <a:spcPts val="0"/>
              </a:spcAft>
              <a:buClr>
                <a:srgbClr val="430098"/>
              </a:buClr>
              <a:buSzPts val="2800"/>
              <a:buNone/>
              <a:defRPr>
                <a:solidFill>
                  <a:srgbClr val="430098"/>
                </a:solidFill>
              </a:defRPr>
            </a:lvl5pPr>
            <a:lvl6pPr lvl="5" rtl="0">
              <a:spcBef>
                <a:spcPts val="0"/>
              </a:spcBef>
              <a:spcAft>
                <a:spcPts val="0"/>
              </a:spcAft>
              <a:buClr>
                <a:srgbClr val="430098"/>
              </a:buClr>
              <a:buSzPts val="2800"/>
              <a:buNone/>
              <a:defRPr>
                <a:solidFill>
                  <a:srgbClr val="430098"/>
                </a:solidFill>
              </a:defRPr>
            </a:lvl6pPr>
            <a:lvl7pPr lvl="6" rtl="0">
              <a:spcBef>
                <a:spcPts val="0"/>
              </a:spcBef>
              <a:spcAft>
                <a:spcPts val="0"/>
              </a:spcAft>
              <a:buClr>
                <a:srgbClr val="430098"/>
              </a:buClr>
              <a:buSzPts val="2800"/>
              <a:buNone/>
              <a:defRPr>
                <a:solidFill>
                  <a:srgbClr val="430098"/>
                </a:solidFill>
              </a:defRPr>
            </a:lvl7pPr>
            <a:lvl8pPr lvl="7" rtl="0">
              <a:spcBef>
                <a:spcPts val="0"/>
              </a:spcBef>
              <a:spcAft>
                <a:spcPts val="0"/>
              </a:spcAft>
              <a:buClr>
                <a:srgbClr val="430098"/>
              </a:buClr>
              <a:buSzPts val="2800"/>
              <a:buNone/>
              <a:defRPr>
                <a:solidFill>
                  <a:srgbClr val="430098"/>
                </a:solidFill>
              </a:defRPr>
            </a:lvl8pPr>
            <a:lvl9pPr lvl="8" rtl="0">
              <a:spcBef>
                <a:spcPts val="0"/>
              </a:spcBef>
              <a:spcAft>
                <a:spcPts val="0"/>
              </a:spcAft>
              <a:buClr>
                <a:srgbClr val="430098"/>
              </a:buClr>
              <a:buSzPts val="2800"/>
              <a:buNone/>
              <a:defRPr>
                <a:solidFill>
                  <a:srgbClr val="430098"/>
                </a:solidFill>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Actividad práctica CARÁTULA 1">
  <p:cSld name="SECTION_HEADER_1_1_1_1">
    <p:bg>
      <p:bgPr>
        <a:solidFill>
          <a:srgbClr val="FCD300"/>
        </a:solidFill>
      </p:bgPr>
    </p:bg>
    <p:spTree>
      <p:nvGrpSpPr>
        <p:cNvPr id="194" name="Shape 194"/>
        <p:cNvGrpSpPr/>
        <p:nvPr/>
      </p:nvGrpSpPr>
      <p:grpSpPr>
        <a:xfrm>
          <a:off x="0" y="0"/>
          <a:ext cx="0" cy="0"/>
          <a:chOff x="0" y="0"/>
          <a:chExt cx="0" cy="0"/>
        </a:xfrm>
      </p:grpSpPr>
      <p:sp>
        <p:nvSpPr>
          <p:cNvPr id="195" name="Google Shape;195;p45"/>
          <p:cNvSpPr txBox="1"/>
          <p:nvPr>
            <p:ph type="title"/>
          </p:nvPr>
        </p:nvSpPr>
        <p:spPr>
          <a:xfrm>
            <a:off x="729450" y="587675"/>
            <a:ext cx="5511600" cy="15186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rgbClr val="430098"/>
              </a:buClr>
              <a:buSzPts val="3800"/>
              <a:buFont typeface="Rubik"/>
              <a:buNone/>
              <a:defRPr b="1" sz="3800">
                <a:solidFill>
                  <a:srgbClr val="430098"/>
                </a:solidFill>
                <a:latin typeface="Rubik"/>
                <a:ea typeface="Rubik"/>
                <a:cs typeface="Rubik"/>
                <a:sym typeface="Rubik"/>
              </a:defRPr>
            </a:lvl1pPr>
            <a:lvl2pPr lvl="1" rtl="0" algn="l">
              <a:lnSpc>
                <a:spcPct val="100000"/>
              </a:lnSpc>
              <a:spcBef>
                <a:spcPts val="0"/>
              </a:spcBef>
              <a:spcAft>
                <a:spcPts val="0"/>
              </a:spcAft>
              <a:buClr>
                <a:srgbClr val="430098"/>
              </a:buClr>
              <a:buSzPts val="3800"/>
              <a:buNone/>
              <a:defRPr sz="3800">
                <a:solidFill>
                  <a:srgbClr val="430098"/>
                </a:solidFill>
              </a:defRPr>
            </a:lvl2pPr>
            <a:lvl3pPr lvl="2" rtl="0" algn="l">
              <a:lnSpc>
                <a:spcPct val="100000"/>
              </a:lnSpc>
              <a:spcBef>
                <a:spcPts val="0"/>
              </a:spcBef>
              <a:spcAft>
                <a:spcPts val="0"/>
              </a:spcAft>
              <a:buClr>
                <a:srgbClr val="430098"/>
              </a:buClr>
              <a:buSzPts val="3800"/>
              <a:buNone/>
              <a:defRPr sz="3800">
                <a:solidFill>
                  <a:srgbClr val="430098"/>
                </a:solidFill>
              </a:defRPr>
            </a:lvl3pPr>
            <a:lvl4pPr lvl="3" rtl="0" algn="l">
              <a:lnSpc>
                <a:spcPct val="100000"/>
              </a:lnSpc>
              <a:spcBef>
                <a:spcPts val="0"/>
              </a:spcBef>
              <a:spcAft>
                <a:spcPts val="0"/>
              </a:spcAft>
              <a:buClr>
                <a:srgbClr val="430098"/>
              </a:buClr>
              <a:buSzPts val="3800"/>
              <a:buNone/>
              <a:defRPr sz="3800">
                <a:solidFill>
                  <a:srgbClr val="430098"/>
                </a:solidFill>
              </a:defRPr>
            </a:lvl4pPr>
            <a:lvl5pPr lvl="4" rtl="0" algn="l">
              <a:lnSpc>
                <a:spcPct val="100000"/>
              </a:lnSpc>
              <a:spcBef>
                <a:spcPts val="0"/>
              </a:spcBef>
              <a:spcAft>
                <a:spcPts val="0"/>
              </a:spcAft>
              <a:buClr>
                <a:srgbClr val="430098"/>
              </a:buClr>
              <a:buSzPts val="3800"/>
              <a:buNone/>
              <a:defRPr sz="3800">
                <a:solidFill>
                  <a:srgbClr val="430098"/>
                </a:solidFill>
              </a:defRPr>
            </a:lvl5pPr>
            <a:lvl6pPr lvl="5" rtl="0" algn="l">
              <a:lnSpc>
                <a:spcPct val="100000"/>
              </a:lnSpc>
              <a:spcBef>
                <a:spcPts val="0"/>
              </a:spcBef>
              <a:spcAft>
                <a:spcPts val="0"/>
              </a:spcAft>
              <a:buClr>
                <a:srgbClr val="430098"/>
              </a:buClr>
              <a:buSzPts val="3800"/>
              <a:buNone/>
              <a:defRPr sz="3800">
                <a:solidFill>
                  <a:srgbClr val="430098"/>
                </a:solidFill>
              </a:defRPr>
            </a:lvl6pPr>
            <a:lvl7pPr lvl="6" rtl="0" algn="l">
              <a:lnSpc>
                <a:spcPct val="100000"/>
              </a:lnSpc>
              <a:spcBef>
                <a:spcPts val="0"/>
              </a:spcBef>
              <a:spcAft>
                <a:spcPts val="0"/>
              </a:spcAft>
              <a:buClr>
                <a:srgbClr val="430098"/>
              </a:buClr>
              <a:buSzPts val="3800"/>
              <a:buNone/>
              <a:defRPr sz="3800">
                <a:solidFill>
                  <a:srgbClr val="430098"/>
                </a:solidFill>
              </a:defRPr>
            </a:lvl7pPr>
            <a:lvl8pPr lvl="7" rtl="0" algn="l">
              <a:lnSpc>
                <a:spcPct val="100000"/>
              </a:lnSpc>
              <a:spcBef>
                <a:spcPts val="0"/>
              </a:spcBef>
              <a:spcAft>
                <a:spcPts val="0"/>
              </a:spcAft>
              <a:buClr>
                <a:srgbClr val="430098"/>
              </a:buClr>
              <a:buSzPts val="3800"/>
              <a:buNone/>
              <a:defRPr sz="3800">
                <a:solidFill>
                  <a:srgbClr val="430098"/>
                </a:solidFill>
              </a:defRPr>
            </a:lvl8pPr>
            <a:lvl9pPr lvl="8" rtl="0" algn="l">
              <a:lnSpc>
                <a:spcPct val="100000"/>
              </a:lnSpc>
              <a:spcBef>
                <a:spcPts val="0"/>
              </a:spcBef>
              <a:spcAft>
                <a:spcPts val="0"/>
              </a:spcAft>
              <a:buClr>
                <a:srgbClr val="430098"/>
              </a:buClr>
              <a:buSzPts val="3800"/>
              <a:buNone/>
              <a:defRPr sz="3800">
                <a:solidFill>
                  <a:srgbClr val="430098"/>
                </a:solidFill>
              </a:defRPr>
            </a:lvl9pPr>
          </a:lstStyle>
          <a:p/>
        </p:txBody>
      </p:sp>
      <p:pic>
        <p:nvPicPr>
          <p:cNvPr id="196" name="Google Shape;196;p45"/>
          <p:cNvPicPr preferRelativeResize="0"/>
          <p:nvPr/>
        </p:nvPicPr>
        <p:blipFill rotWithShape="1">
          <a:blip r:embed="rId2">
            <a:alphaModFix/>
          </a:blip>
          <a:srcRect b="0" l="0" r="0" t="0"/>
          <a:stretch/>
        </p:blipFill>
        <p:spPr>
          <a:xfrm>
            <a:off x="762000" y="3759644"/>
            <a:ext cx="490150" cy="620594"/>
          </a:xfrm>
          <a:prstGeom prst="rect">
            <a:avLst/>
          </a:prstGeom>
          <a:noFill/>
          <a:ln>
            <a:noFill/>
          </a:ln>
        </p:spPr>
      </p:pic>
      <p:pic>
        <p:nvPicPr>
          <p:cNvPr id="197" name="Google Shape;197;p45"/>
          <p:cNvPicPr preferRelativeResize="0"/>
          <p:nvPr/>
        </p:nvPicPr>
        <p:blipFill rotWithShape="1">
          <a:blip r:embed="rId3">
            <a:alphaModFix/>
          </a:blip>
          <a:srcRect b="17108" l="0" r="0" t="0"/>
          <a:stretch/>
        </p:blipFill>
        <p:spPr>
          <a:xfrm>
            <a:off x="6513700" y="2481275"/>
            <a:ext cx="1905024" cy="2662227"/>
          </a:xfrm>
          <a:prstGeom prst="rect">
            <a:avLst/>
          </a:prstGeom>
          <a:noFill/>
          <a:ln>
            <a:noFill/>
          </a:ln>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oría y Carrera 4 1 1">
  <p:cSld name="TITLE_AND_TWO_COLUMNS_1_2_1_2_1">
    <p:bg>
      <p:bgPr>
        <a:noFill/>
      </p:bgPr>
    </p:bg>
    <p:spTree>
      <p:nvGrpSpPr>
        <p:cNvPr id="198" name="Shape 198"/>
        <p:cNvGrpSpPr/>
        <p:nvPr/>
      </p:nvGrpSpPr>
      <p:grpSpPr>
        <a:xfrm>
          <a:off x="0" y="0"/>
          <a:ext cx="0" cy="0"/>
          <a:chOff x="0" y="0"/>
          <a:chExt cx="0" cy="0"/>
        </a:xfrm>
      </p:grpSpPr>
      <p:sp>
        <p:nvSpPr>
          <p:cNvPr id="199" name="Google Shape;199;p46"/>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9pPr>
          </a:lstStyle>
          <a:p>
            <a:pPr indent="0" lvl="0" marL="0" rtl="0" algn="r">
              <a:spcBef>
                <a:spcPts val="0"/>
              </a:spcBef>
              <a:spcAft>
                <a:spcPts val="0"/>
              </a:spcAft>
              <a:buNone/>
            </a:pPr>
            <a:fld id="{00000000-1234-1234-1234-123412341234}" type="slidenum">
              <a:rPr lang="es"/>
              <a:t>‹#›</a:t>
            </a:fld>
            <a:endParaRPr/>
          </a:p>
        </p:txBody>
      </p:sp>
      <p:grpSp>
        <p:nvGrpSpPr>
          <p:cNvPr id="200" name="Google Shape;200;p46"/>
          <p:cNvGrpSpPr/>
          <p:nvPr/>
        </p:nvGrpSpPr>
        <p:grpSpPr>
          <a:xfrm>
            <a:off x="830394" y="1191276"/>
            <a:ext cx="745764" cy="45826"/>
            <a:chOff x="4580561" y="2589004"/>
            <a:chExt cx="1064464" cy="25200"/>
          </a:xfrm>
        </p:grpSpPr>
        <p:sp>
          <p:nvSpPr>
            <p:cNvPr id="201" name="Google Shape;201;p46"/>
            <p:cNvSpPr/>
            <p:nvPr/>
          </p:nvSpPr>
          <p:spPr>
            <a:xfrm rot="-5400000">
              <a:off x="5366325" y="2335504"/>
              <a:ext cx="25200" cy="532200"/>
            </a:xfrm>
            <a:prstGeom prst="rect">
              <a:avLst/>
            </a:prstGeom>
            <a:solidFill>
              <a:srgbClr val="43009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 name="Google Shape;202;p46"/>
            <p:cNvSpPr/>
            <p:nvPr/>
          </p:nvSpPr>
          <p:spPr>
            <a:xfrm rot="-5400000">
              <a:off x="4836311" y="2333254"/>
              <a:ext cx="25200" cy="536700"/>
            </a:xfrm>
            <a:prstGeom prst="rect">
              <a:avLst/>
            </a:prstGeom>
            <a:solidFill>
              <a:srgbClr val="43009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03" name="Google Shape;203;p46"/>
          <p:cNvSpPr txBox="1"/>
          <p:nvPr/>
        </p:nvSpPr>
        <p:spPr>
          <a:xfrm>
            <a:off x="717025" y="445150"/>
            <a:ext cx="7839600" cy="746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430098"/>
              </a:buClr>
              <a:buSzPts val="2800"/>
              <a:buFont typeface="Rubik"/>
              <a:buNone/>
            </a:pPr>
            <a:r>
              <a:rPr b="1" i="0" lang="es" sz="2800" u="none" cap="none" strike="noStrike">
                <a:solidFill>
                  <a:srgbClr val="430098"/>
                </a:solidFill>
                <a:latin typeface="Rubik"/>
                <a:ea typeface="Rubik"/>
                <a:cs typeface="Rubik"/>
                <a:sym typeface="Rubik"/>
              </a:rPr>
              <a:t>Para la próxima</a:t>
            </a:r>
            <a:endParaRPr b="1" i="0" sz="2800" u="none" cap="none" strike="noStrike">
              <a:solidFill>
                <a:srgbClr val="430098"/>
              </a:solidFill>
              <a:latin typeface="Rubik"/>
              <a:ea typeface="Rubik"/>
              <a:cs typeface="Rubik"/>
              <a:sym typeface="Rubik"/>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Logo" type="blank">
  <p:cSld name="BLANK">
    <p:bg>
      <p:bgPr>
        <a:solidFill>
          <a:srgbClr val="4A00FA"/>
        </a:solidFill>
      </p:bgPr>
    </p:bg>
    <p:spTree>
      <p:nvGrpSpPr>
        <p:cNvPr id="208" name="Shape 208"/>
        <p:cNvGrpSpPr/>
        <p:nvPr/>
      </p:nvGrpSpPr>
      <p:grpSpPr>
        <a:xfrm>
          <a:off x="0" y="0"/>
          <a:ext cx="0" cy="0"/>
          <a:chOff x="0" y="0"/>
          <a:chExt cx="0" cy="0"/>
        </a:xfrm>
      </p:grpSpPr>
      <p:sp>
        <p:nvSpPr>
          <p:cNvPr id="209" name="Google Shape;209;p48"/>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pic>
        <p:nvPicPr>
          <p:cNvPr id="210" name="Google Shape;210;p48"/>
          <p:cNvPicPr preferRelativeResize="0"/>
          <p:nvPr/>
        </p:nvPicPr>
        <p:blipFill rotWithShape="1">
          <a:blip r:embed="rId2">
            <a:alphaModFix/>
          </a:blip>
          <a:srcRect b="18845" l="0" r="0" t="18852"/>
          <a:stretch/>
        </p:blipFill>
        <p:spPr>
          <a:xfrm>
            <a:off x="3313903" y="2364028"/>
            <a:ext cx="2363795" cy="415443"/>
          </a:xfrm>
          <a:prstGeom prst="rect">
            <a:avLst/>
          </a:prstGeom>
          <a:noFill/>
          <a:ln>
            <a:noFill/>
          </a:ln>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envenida" type="title">
  <p:cSld name="TITLE">
    <p:bg>
      <p:bgPr>
        <a:solidFill>
          <a:srgbClr val="F3F3F3"/>
        </a:solidFill>
      </p:bgPr>
    </p:bg>
    <p:spTree>
      <p:nvGrpSpPr>
        <p:cNvPr id="211" name="Shape 211"/>
        <p:cNvGrpSpPr/>
        <p:nvPr/>
      </p:nvGrpSpPr>
      <p:grpSpPr>
        <a:xfrm>
          <a:off x="0" y="0"/>
          <a:ext cx="0" cy="0"/>
          <a:chOff x="0" y="0"/>
          <a:chExt cx="0" cy="0"/>
        </a:xfrm>
      </p:grpSpPr>
      <p:sp>
        <p:nvSpPr>
          <p:cNvPr id="212" name="Google Shape;212;p49"/>
          <p:cNvSpPr/>
          <p:nvPr/>
        </p:nvSpPr>
        <p:spPr>
          <a:xfrm rot="-5400000">
            <a:off x="1182750" y="838850"/>
            <a:ext cx="41100" cy="745800"/>
          </a:xfrm>
          <a:prstGeom prst="rect">
            <a:avLst/>
          </a:prstGeom>
          <a:solidFill>
            <a:srgbClr val="5500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13" name="Google Shape;213;p49"/>
          <p:cNvPicPr preferRelativeResize="0"/>
          <p:nvPr/>
        </p:nvPicPr>
        <p:blipFill rotWithShape="1">
          <a:blip r:embed="rId2">
            <a:alphaModFix/>
          </a:blip>
          <a:srcRect b="0" l="0" r="0" t="0"/>
          <a:stretch/>
        </p:blipFill>
        <p:spPr>
          <a:xfrm>
            <a:off x="8423050" y="4330350"/>
            <a:ext cx="339950" cy="432150"/>
          </a:xfrm>
          <a:prstGeom prst="rect">
            <a:avLst/>
          </a:prstGeom>
          <a:noFill/>
          <a:ln>
            <a:noFill/>
          </a:ln>
        </p:spPr>
      </p:pic>
      <p:pic>
        <p:nvPicPr>
          <p:cNvPr id="214" name="Google Shape;214;p49"/>
          <p:cNvPicPr preferRelativeResize="0"/>
          <p:nvPr/>
        </p:nvPicPr>
        <p:blipFill rotWithShape="1">
          <a:blip r:embed="rId3">
            <a:alphaModFix/>
          </a:blip>
          <a:srcRect b="17113" l="0" r="0" t="0"/>
          <a:stretch/>
        </p:blipFill>
        <p:spPr>
          <a:xfrm>
            <a:off x="5614253" y="3478757"/>
            <a:ext cx="1191224" cy="1664699"/>
          </a:xfrm>
          <a:prstGeom prst="rect">
            <a:avLst/>
          </a:prstGeom>
          <a:noFill/>
          <a:ln>
            <a:noFill/>
          </a:ln>
        </p:spPr>
      </p:pic>
      <p:sp>
        <p:nvSpPr>
          <p:cNvPr id="215" name="Google Shape;215;p49"/>
          <p:cNvSpPr txBox="1"/>
          <p:nvPr>
            <p:ph type="title"/>
          </p:nvPr>
        </p:nvSpPr>
        <p:spPr>
          <a:xfrm>
            <a:off x="729450" y="1322450"/>
            <a:ext cx="7688400" cy="1518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5500FF"/>
              </a:buClr>
              <a:buSzPts val="4200"/>
              <a:buFont typeface="Rubik"/>
              <a:buNone/>
              <a:defRPr b="1" sz="4200">
                <a:solidFill>
                  <a:srgbClr val="5500FF"/>
                </a:solidFill>
                <a:latin typeface="Rubik"/>
                <a:ea typeface="Rubik"/>
                <a:cs typeface="Rubik"/>
                <a:sym typeface="Rubik"/>
              </a:defRPr>
            </a:lvl1pPr>
            <a:lvl2pPr lvl="1" algn="l">
              <a:lnSpc>
                <a:spcPct val="100000"/>
              </a:lnSpc>
              <a:spcBef>
                <a:spcPts val="0"/>
              </a:spcBef>
              <a:spcAft>
                <a:spcPts val="0"/>
              </a:spcAft>
              <a:buClr>
                <a:srgbClr val="5500FF"/>
              </a:buClr>
              <a:buSzPts val="4200"/>
              <a:buNone/>
              <a:defRPr sz="4200">
                <a:solidFill>
                  <a:srgbClr val="5500FF"/>
                </a:solidFill>
              </a:defRPr>
            </a:lvl2pPr>
            <a:lvl3pPr lvl="2" algn="l">
              <a:lnSpc>
                <a:spcPct val="100000"/>
              </a:lnSpc>
              <a:spcBef>
                <a:spcPts val="0"/>
              </a:spcBef>
              <a:spcAft>
                <a:spcPts val="0"/>
              </a:spcAft>
              <a:buClr>
                <a:srgbClr val="5500FF"/>
              </a:buClr>
              <a:buSzPts val="4200"/>
              <a:buNone/>
              <a:defRPr sz="4200">
                <a:solidFill>
                  <a:srgbClr val="5500FF"/>
                </a:solidFill>
              </a:defRPr>
            </a:lvl3pPr>
            <a:lvl4pPr lvl="3" algn="l">
              <a:lnSpc>
                <a:spcPct val="100000"/>
              </a:lnSpc>
              <a:spcBef>
                <a:spcPts val="0"/>
              </a:spcBef>
              <a:spcAft>
                <a:spcPts val="0"/>
              </a:spcAft>
              <a:buClr>
                <a:srgbClr val="5500FF"/>
              </a:buClr>
              <a:buSzPts val="4200"/>
              <a:buNone/>
              <a:defRPr sz="4200">
                <a:solidFill>
                  <a:srgbClr val="5500FF"/>
                </a:solidFill>
              </a:defRPr>
            </a:lvl4pPr>
            <a:lvl5pPr lvl="4" algn="l">
              <a:lnSpc>
                <a:spcPct val="100000"/>
              </a:lnSpc>
              <a:spcBef>
                <a:spcPts val="0"/>
              </a:spcBef>
              <a:spcAft>
                <a:spcPts val="0"/>
              </a:spcAft>
              <a:buClr>
                <a:srgbClr val="5500FF"/>
              </a:buClr>
              <a:buSzPts val="4200"/>
              <a:buNone/>
              <a:defRPr sz="4200">
                <a:solidFill>
                  <a:srgbClr val="5500FF"/>
                </a:solidFill>
              </a:defRPr>
            </a:lvl5pPr>
            <a:lvl6pPr lvl="5" algn="l">
              <a:lnSpc>
                <a:spcPct val="100000"/>
              </a:lnSpc>
              <a:spcBef>
                <a:spcPts val="0"/>
              </a:spcBef>
              <a:spcAft>
                <a:spcPts val="0"/>
              </a:spcAft>
              <a:buClr>
                <a:srgbClr val="5500FF"/>
              </a:buClr>
              <a:buSzPts val="4200"/>
              <a:buNone/>
              <a:defRPr sz="4200">
                <a:solidFill>
                  <a:srgbClr val="5500FF"/>
                </a:solidFill>
              </a:defRPr>
            </a:lvl6pPr>
            <a:lvl7pPr lvl="6" algn="l">
              <a:lnSpc>
                <a:spcPct val="100000"/>
              </a:lnSpc>
              <a:spcBef>
                <a:spcPts val="0"/>
              </a:spcBef>
              <a:spcAft>
                <a:spcPts val="0"/>
              </a:spcAft>
              <a:buClr>
                <a:srgbClr val="5500FF"/>
              </a:buClr>
              <a:buSzPts val="4200"/>
              <a:buNone/>
              <a:defRPr sz="4200">
                <a:solidFill>
                  <a:srgbClr val="5500FF"/>
                </a:solidFill>
              </a:defRPr>
            </a:lvl7pPr>
            <a:lvl8pPr lvl="7" algn="l">
              <a:lnSpc>
                <a:spcPct val="100000"/>
              </a:lnSpc>
              <a:spcBef>
                <a:spcPts val="0"/>
              </a:spcBef>
              <a:spcAft>
                <a:spcPts val="0"/>
              </a:spcAft>
              <a:buClr>
                <a:srgbClr val="5500FF"/>
              </a:buClr>
              <a:buSzPts val="4200"/>
              <a:buNone/>
              <a:defRPr sz="4200">
                <a:solidFill>
                  <a:srgbClr val="5500FF"/>
                </a:solidFill>
              </a:defRPr>
            </a:lvl8pPr>
            <a:lvl9pPr lvl="8" algn="l">
              <a:lnSpc>
                <a:spcPct val="100000"/>
              </a:lnSpc>
              <a:spcBef>
                <a:spcPts val="0"/>
              </a:spcBef>
              <a:spcAft>
                <a:spcPts val="0"/>
              </a:spcAft>
              <a:buClr>
                <a:srgbClr val="5500FF"/>
              </a:buClr>
              <a:buSzPts val="4200"/>
              <a:buNone/>
              <a:defRPr sz="4200">
                <a:solidFill>
                  <a:srgbClr val="5500FF"/>
                </a:solidFill>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Agenda" type="secHead">
  <p:cSld name="SECTION_HEADER">
    <p:bg>
      <p:bgPr>
        <a:noFill/>
      </p:bgPr>
    </p:bg>
    <p:spTree>
      <p:nvGrpSpPr>
        <p:cNvPr id="216" name="Shape 216"/>
        <p:cNvGrpSpPr/>
        <p:nvPr/>
      </p:nvGrpSpPr>
      <p:grpSpPr>
        <a:xfrm>
          <a:off x="0" y="0"/>
          <a:ext cx="0" cy="0"/>
          <a:chOff x="0" y="0"/>
          <a:chExt cx="0" cy="0"/>
        </a:xfrm>
      </p:grpSpPr>
      <p:grpSp>
        <p:nvGrpSpPr>
          <p:cNvPr id="217" name="Google Shape;217;p50"/>
          <p:cNvGrpSpPr/>
          <p:nvPr/>
        </p:nvGrpSpPr>
        <p:grpSpPr>
          <a:xfrm>
            <a:off x="830394" y="1191276"/>
            <a:ext cx="745764" cy="45826"/>
            <a:chOff x="4580561" y="2589004"/>
            <a:chExt cx="1064464" cy="25200"/>
          </a:xfrm>
        </p:grpSpPr>
        <p:sp>
          <p:nvSpPr>
            <p:cNvPr id="218" name="Google Shape;218;p50"/>
            <p:cNvSpPr/>
            <p:nvPr/>
          </p:nvSpPr>
          <p:spPr>
            <a:xfrm rot="-5400000">
              <a:off x="5366325" y="2335504"/>
              <a:ext cx="25200" cy="532200"/>
            </a:xfrm>
            <a:prstGeom prst="rect">
              <a:avLst/>
            </a:prstGeom>
            <a:solidFill>
              <a:srgbClr val="5500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 name="Google Shape;219;p50"/>
            <p:cNvSpPr/>
            <p:nvPr/>
          </p:nvSpPr>
          <p:spPr>
            <a:xfrm rot="-5400000">
              <a:off x="4836311" y="2333254"/>
              <a:ext cx="25200" cy="536700"/>
            </a:xfrm>
            <a:prstGeom prst="rect">
              <a:avLst/>
            </a:prstGeom>
            <a:solidFill>
              <a:srgbClr val="5500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20" name="Google Shape;220;p50"/>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pic>
        <p:nvPicPr>
          <p:cNvPr id="221" name="Google Shape;221;p50"/>
          <p:cNvPicPr preferRelativeResize="0"/>
          <p:nvPr/>
        </p:nvPicPr>
        <p:blipFill rotWithShape="1">
          <a:blip r:embed="rId2">
            <a:alphaModFix/>
          </a:blip>
          <a:srcRect b="0" l="0" r="0" t="0"/>
          <a:stretch/>
        </p:blipFill>
        <p:spPr>
          <a:xfrm>
            <a:off x="8423050" y="4330350"/>
            <a:ext cx="339950" cy="432150"/>
          </a:xfrm>
          <a:prstGeom prst="rect">
            <a:avLst/>
          </a:prstGeom>
          <a:noFill/>
          <a:ln>
            <a:noFill/>
          </a:ln>
        </p:spPr>
      </p:pic>
      <p:sp>
        <p:nvSpPr>
          <p:cNvPr id="222" name="Google Shape;222;p50"/>
          <p:cNvSpPr txBox="1"/>
          <p:nvPr/>
        </p:nvSpPr>
        <p:spPr>
          <a:xfrm>
            <a:off x="727650" y="512675"/>
            <a:ext cx="7688700" cy="535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b="1" i="0" lang="es" sz="2800" u="none" cap="none" strike="noStrike">
                <a:solidFill>
                  <a:srgbClr val="5500FF"/>
                </a:solidFill>
                <a:latin typeface="Rubik"/>
                <a:ea typeface="Rubik"/>
                <a:cs typeface="Rubik"/>
                <a:sym typeface="Rubik"/>
              </a:rPr>
              <a:t>Agenda</a:t>
            </a:r>
            <a:endParaRPr b="1" i="0" sz="2800" u="none" cap="none" strike="noStrike">
              <a:solidFill>
                <a:srgbClr val="5500FF"/>
              </a:solidFill>
              <a:latin typeface="Rubik"/>
              <a:ea typeface="Rubik"/>
              <a:cs typeface="Rubik"/>
              <a:sym typeface="Rubik"/>
            </a:endParaRPr>
          </a:p>
        </p:txBody>
      </p:sp>
      <p:pic>
        <p:nvPicPr>
          <p:cNvPr id="223" name="Google Shape;223;p50"/>
          <p:cNvPicPr preferRelativeResize="0"/>
          <p:nvPr/>
        </p:nvPicPr>
        <p:blipFill rotWithShape="1">
          <a:blip r:embed="rId3">
            <a:alphaModFix/>
          </a:blip>
          <a:srcRect b="0" l="0" r="0" t="0"/>
          <a:stretch/>
        </p:blipFill>
        <p:spPr>
          <a:xfrm>
            <a:off x="8423050" y="4330350"/>
            <a:ext cx="339950" cy="432150"/>
          </a:xfrm>
          <a:prstGeom prst="rect">
            <a:avLst/>
          </a:prstGeom>
          <a:noFill/>
          <a:ln>
            <a:noFill/>
          </a:ln>
        </p:spPr>
      </p:pic>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Repaso y Herramientas CARÁTULA">
  <p:cSld name="SECTION_HEADER_1">
    <p:bg>
      <p:bgPr>
        <a:solidFill>
          <a:srgbClr val="009BDE"/>
        </a:solidFill>
      </p:bgPr>
    </p:bg>
    <p:spTree>
      <p:nvGrpSpPr>
        <p:cNvPr id="224" name="Shape 224"/>
        <p:cNvGrpSpPr/>
        <p:nvPr/>
      </p:nvGrpSpPr>
      <p:grpSpPr>
        <a:xfrm>
          <a:off x="0" y="0"/>
          <a:ext cx="0" cy="0"/>
          <a:chOff x="0" y="0"/>
          <a:chExt cx="0" cy="0"/>
        </a:xfrm>
      </p:grpSpPr>
      <p:pic>
        <p:nvPicPr>
          <p:cNvPr id="225" name="Google Shape;225;p51"/>
          <p:cNvPicPr preferRelativeResize="0"/>
          <p:nvPr/>
        </p:nvPicPr>
        <p:blipFill rotWithShape="1">
          <a:blip r:embed="rId2">
            <a:alphaModFix/>
          </a:blip>
          <a:srcRect b="10793" l="0" r="0" t="6370"/>
          <a:stretch/>
        </p:blipFill>
        <p:spPr>
          <a:xfrm>
            <a:off x="6717350" y="2337299"/>
            <a:ext cx="1880875" cy="2412551"/>
          </a:xfrm>
          <a:prstGeom prst="rect">
            <a:avLst/>
          </a:prstGeom>
          <a:noFill/>
          <a:ln>
            <a:noFill/>
          </a:ln>
        </p:spPr>
      </p:pic>
      <p:pic>
        <p:nvPicPr>
          <p:cNvPr id="226" name="Google Shape;226;p51"/>
          <p:cNvPicPr preferRelativeResize="0"/>
          <p:nvPr/>
        </p:nvPicPr>
        <p:blipFill rotWithShape="1">
          <a:blip r:embed="rId3">
            <a:alphaModFix/>
          </a:blip>
          <a:srcRect b="0" l="0" r="0" t="0"/>
          <a:stretch/>
        </p:blipFill>
        <p:spPr>
          <a:xfrm>
            <a:off x="762000" y="3758400"/>
            <a:ext cx="490150" cy="623100"/>
          </a:xfrm>
          <a:prstGeom prst="rect">
            <a:avLst/>
          </a:prstGeom>
          <a:noFill/>
          <a:ln>
            <a:noFill/>
          </a:ln>
        </p:spPr>
      </p:pic>
      <p:sp>
        <p:nvSpPr>
          <p:cNvPr id="227" name="Google Shape;227;p51"/>
          <p:cNvSpPr txBox="1"/>
          <p:nvPr>
            <p:ph type="title"/>
          </p:nvPr>
        </p:nvSpPr>
        <p:spPr>
          <a:xfrm>
            <a:off x="729450" y="587675"/>
            <a:ext cx="5511600" cy="1518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FFFFFF"/>
              </a:buClr>
              <a:buSzPts val="3800"/>
              <a:buFont typeface="Rubik"/>
              <a:buNone/>
              <a:defRPr b="1" sz="3800">
                <a:solidFill>
                  <a:srgbClr val="FFFFFF"/>
                </a:solidFill>
                <a:latin typeface="Rubik"/>
                <a:ea typeface="Rubik"/>
                <a:cs typeface="Rubik"/>
                <a:sym typeface="Rubik"/>
              </a:defRPr>
            </a:lvl1pPr>
            <a:lvl2pPr lvl="1" algn="l">
              <a:lnSpc>
                <a:spcPct val="100000"/>
              </a:lnSpc>
              <a:spcBef>
                <a:spcPts val="0"/>
              </a:spcBef>
              <a:spcAft>
                <a:spcPts val="0"/>
              </a:spcAft>
              <a:buClr>
                <a:srgbClr val="FFFFFF"/>
              </a:buClr>
              <a:buSzPts val="3800"/>
              <a:buNone/>
              <a:defRPr sz="3800">
                <a:solidFill>
                  <a:srgbClr val="FFFFFF"/>
                </a:solidFill>
              </a:defRPr>
            </a:lvl2pPr>
            <a:lvl3pPr lvl="2" algn="l">
              <a:lnSpc>
                <a:spcPct val="100000"/>
              </a:lnSpc>
              <a:spcBef>
                <a:spcPts val="0"/>
              </a:spcBef>
              <a:spcAft>
                <a:spcPts val="0"/>
              </a:spcAft>
              <a:buClr>
                <a:srgbClr val="FFFFFF"/>
              </a:buClr>
              <a:buSzPts val="3800"/>
              <a:buNone/>
              <a:defRPr sz="3800">
                <a:solidFill>
                  <a:srgbClr val="FFFFFF"/>
                </a:solidFill>
              </a:defRPr>
            </a:lvl3pPr>
            <a:lvl4pPr lvl="3" algn="l">
              <a:lnSpc>
                <a:spcPct val="100000"/>
              </a:lnSpc>
              <a:spcBef>
                <a:spcPts val="0"/>
              </a:spcBef>
              <a:spcAft>
                <a:spcPts val="0"/>
              </a:spcAft>
              <a:buClr>
                <a:srgbClr val="FFFFFF"/>
              </a:buClr>
              <a:buSzPts val="3800"/>
              <a:buNone/>
              <a:defRPr sz="3800">
                <a:solidFill>
                  <a:srgbClr val="FFFFFF"/>
                </a:solidFill>
              </a:defRPr>
            </a:lvl4pPr>
            <a:lvl5pPr lvl="4" algn="l">
              <a:lnSpc>
                <a:spcPct val="100000"/>
              </a:lnSpc>
              <a:spcBef>
                <a:spcPts val="0"/>
              </a:spcBef>
              <a:spcAft>
                <a:spcPts val="0"/>
              </a:spcAft>
              <a:buClr>
                <a:srgbClr val="FFFFFF"/>
              </a:buClr>
              <a:buSzPts val="3800"/>
              <a:buNone/>
              <a:defRPr sz="3800">
                <a:solidFill>
                  <a:srgbClr val="FFFFFF"/>
                </a:solidFill>
              </a:defRPr>
            </a:lvl5pPr>
            <a:lvl6pPr lvl="5" algn="l">
              <a:lnSpc>
                <a:spcPct val="100000"/>
              </a:lnSpc>
              <a:spcBef>
                <a:spcPts val="0"/>
              </a:spcBef>
              <a:spcAft>
                <a:spcPts val="0"/>
              </a:spcAft>
              <a:buClr>
                <a:srgbClr val="FFFFFF"/>
              </a:buClr>
              <a:buSzPts val="3800"/>
              <a:buNone/>
              <a:defRPr sz="3800">
                <a:solidFill>
                  <a:srgbClr val="FFFFFF"/>
                </a:solidFill>
              </a:defRPr>
            </a:lvl6pPr>
            <a:lvl7pPr lvl="6" algn="l">
              <a:lnSpc>
                <a:spcPct val="100000"/>
              </a:lnSpc>
              <a:spcBef>
                <a:spcPts val="0"/>
              </a:spcBef>
              <a:spcAft>
                <a:spcPts val="0"/>
              </a:spcAft>
              <a:buClr>
                <a:srgbClr val="FFFFFF"/>
              </a:buClr>
              <a:buSzPts val="3800"/>
              <a:buNone/>
              <a:defRPr sz="3800">
                <a:solidFill>
                  <a:srgbClr val="FFFFFF"/>
                </a:solidFill>
              </a:defRPr>
            </a:lvl7pPr>
            <a:lvl8pPr lvl="7" algn="l">
              <a:lnSpc>
                <a:spcPct val="100000"/>
              </a:lnSpc>
              <a:spcBef>
                <a:spcPts val="0"/>
              </a:spcBef>
              <a:spcAft>
                <a:spcPts val="0"/>
              </a:spcAft>
              <a:buClr>
                <a:srgbClr val="FFFFFF"/>
              </a:buClr>
              <a:buSzPts val="3800"/>
              <a:buNone/>
              <a:defRPr sz="3800">
                <a:solidFill>
                  <a:srgbClr val="FFFFFF"/>
                </a:solidFill>
              </a:defRPr>
            </a:lvl8pPr>
            <a:lvl9pPr lvl="8" algn="l">
              <a:lnSpc>
                <a:spcPct val="100000"/>
              </a:lnSpc>
              <a:spcBef>
                <a:spcPts val="0"/>
              </a:spcBef>
              <a:spcAft>
                <a:spcPts val="0"/>
              </a:spcAft>
              <a:buClr>
                <a:srgbClr val="FFFFFF"/>
              </a:buClr>
              <a:buSzPts val="3800"/>
              <a:buNone/>
              <a:defRPr sz="3800">
                <a:solidFill>
                  <a:srgbClr val="FFFFFF"/>
                </a:solidFill>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Repaso y Herramientas 1">
  <p:cSld name="TITLE_AND_BODY_1">
    <p:bg>
      <p:bgPr>
        <a:noFill/>
      </p:bgPr>
    </p:bg>
    <p:spTree>
      <p:nvGrpSpPr>
        <p:cNvPr id="228" name="Shape 228"/>
        <p:cNvGrpSpPr/>
        <p:nvPr/>
      </p:nvGrpSpPr>
      <p:grpSpPr>
        <a:xfrm>
          <a:off x="0" y="0"/>
          <a:ext cx="0" cy="0"/>
          <a:chOff x="0" y="0"/>
          <a:chExt cx="0" cy="0"/>
        </a:xfrm>
      </p:grpSpPr>
      <p:sp>
        <p:nvSpPr>
          <p:cNvPr id="229" name="Google Shape;229;p52"/>
          <p:cNvSpPr/>
          <p:nvPr/>
        </p:nvSpPr>
        <p:spPr>
          <a:xfrm>
            <a:off x="0" y="5100"/>
            <a:ext cx="2014200" cy="5143500"/>
          </a:xfrm>
          <a:prstGeom prst="rect">
            <a:avLst/>
          </a:prstGeom>
          <a:solidFill>
            <a:srgbClr val="009BD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30" name="Google Shape;230;p52"/>
          <p:cNvPicPr preferRelativeResize="0"/>
          <p:nvPr/>
        </p:nvPicPr>
        <p:blipFill rotWithShape="1">
          <a:blip r:embed="rId2">
            <a:alphaModFix/>
          </a:blip>
          <a:srcRect b="0" l="0" r="0" t="0"/>
          <a:stretch/>
        </p:blipFill>
        <p:spPr>
          <a:xfrm>
            <a:off x="762000" y="3758400"/>
            <a:ext cx="490150" cy="623100"/>
          </a:xfrm>
          <a:prstGeom prst="rect">
            <a:avLst/>
          </a:prstGeom>
          <a:noFill/>
          <a:ln>
            <a:noFill/>
          </a:ln>
        </p:spPr>
      </p:pic>
      <p:sp>
        <p:nvSpPr>
          <p:cNvPr id="231" name="Google Shape;231;p52"/>
          <p:cNvSpPr txBox="1"/>
          <p:nvPr>
            <p:ph type="title"/>
          </p:nvPr>
        </p:nvSpPr>
        <p:spPr>
          <a:xfrm>
            <a:off x="288750" y="587675"/>
            <a:ext cx="1436700" cy="1518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800"/>
              <a:buNone/>
              <a:defRPr sz="1800">
                <a:solidFill>
                  <a:srgbClr val="FFFFFF"/>
                </a:solidFill>
              </a:defRPr>
            </a:lvl1pPr>
            <a:lvl2pPr lvl="1" algn="ctr">
              <a:lnSpc>
                <a:spcPct val="100000"/>
              </a:lnSpc>
              <a:spcBef>
                <a:spcPts val="0"/>
              </a:spcBef>
              <a:spcAft>
                <a:spcPts val="0"/>
              </a:spcAft>
              <a:buClr>
                <a:srgbClr val="FFFFFF"/>
              </a:buClr>
              <a:buSzPts val="1800"/>
              <a:buFont typeface="Rubik Medium"/>
              <a:buNone/>
              <a:defRPr b="0" sz="1800">
                <a:solidFill>
                  <a:srgbClr val="FFFFFF"/>
                </a:solidFill>
                <a:latin typeface="Rubik Medium"/>
                <a:ea typeface="Rubik Medium"/>
                <a:cs typeface="Rubik Medium"/>
                <a:sym typeface="Rubik Medium"/>
              </a:defRPr>
            </a:lvl2pPr>
            <a:lvl3pPr lvl="2" algn="ctr">
              <a:lnSpc>
                <a:spcPct val="100000"/>
              </a:lnSpc>
              <a:spcBef>
                <a:spcPts val="0"/>
              </a:spcBef>
              <a:spcAft>
                <a:spcPts val="0"/>
              </a:spcAft>
              <a:buClr>
                <a:srgbClr val="FFFFFF"/>
              </a:buClr>
              <a:buSzPts val="1800"/>
              <a:buFont typeface="Rubik Medium"/>
              <a:buNone/>
              <a:defRPr b="0" sz="1800">
                <a:solidFill>
                  <a:srgbClr val="FFFFFF"/>
                </a:solidFill>
                <a:latin typeface="Rubik Medium"/>
                <a:ea typeface="Rubik Medium"/>
                <a:cs typeface="Rubik Medium"/>
                <a:sym typeface="Rubik Medium"/>
              </a:defRPr>
            </a:lvl3pPr>
            <a:lvl4pPr lvl="3" algn="ctr">
              <a:lnSpc>
                <a:spcPct val="100000"/>
              </a:lnSpc>
              <a:spcBef>
                <a:spcPts val="0"/>
              </a:spcBef>
              <a:spcAft>
                <a:spcPts val="0"/>
              </a:spcAft>
              <a:buClr>
                <a:srgbClr val="FFFFFF"/>
              </a:buClr>
              <a:buSzPts val="1800"/>
              <a:buFont typeface="Rubik Medium"/>
              <a:buNone/>
              <a:defRPr b="0" sz="1800">
                <a:solidFill>
                  <a:srgbClr val="FFFFFF"/>
                </a:solidFill>
                <a:latin typeface="Rubik Medium"/>
                <a:ea typeface="Rubik Medium"/>
                <a:cs typeface="Rubik Medium"/>
                <a:sym typeface="Rubik Medium"/>
              </a:defRPr>
            </a:lvl4pPr>
            <a:lvl5pPr lvl="4" algn="ctr">
              <a:lnSpc>
                <a:spcPct val="100000"/>
              </a:lnSpc>
              <a:spcBef>
                <a:spcPts val="0"/>
              </a:spcBef>
              <a:spcAft>
                <a:spcPts val="0"/>
              </a:spcAft>
              <a:buClr>
                <a:srgbClr val="FFFFFF"/>
              </a:buClr>
              <a:buSzPts val="1800"/>
              <a:buFont typeface="Rubik Medium"/>
              <a:buNone/>
              <a:defRPr b="0" sz="1800">
                <a:solidFill>
                  <a:srgbClr val="FFFFFF"/>
                </a:solidFill>
                <a:latin typeface="Rubik Medium"/>
                <a:ea typeface="Rubik Medium"/>
                <a:cs typeface="Rubik Medium"/>
                <a:sym typeface="Rubik Medium"/>
              </a:defRPr>
            </a:lvl5pPr>
            <a:lvl6pPr lvl="5" algn="ctr">
              <a:lnSpc>
                <a:spcPct val="100000"/>
              </a:lnSpc>
              <a:spcBef>
                <a:spcPts val="0"/>
              </a:spcBef>
              <a:spcAft>
                <a:spcPts val="0"/>
              </a:spcAft>
              <a:buClr>
                <a:srgbClr val="FFFFFF"/>
              </a:buClr>
              <a:buSzPts val="1800"/>
              <a:buFont typeface="Rubik Medium"/>
              <a:buNone/>
              <a:defRPr b="0" sz="1800">
                <a:solidFill>
                  <a:srgbClr val="FFFFFF"/>
                </a:solidFill>
                <a:latin typeface="Rubik Medium"/>
                <a:ea typeface="Rubik Medium"/>
                <a:cs typeface="Rubik Medium"/>
                <a:sym typeface="Rubik Medium"/>
              </a:defRPr>
            </a:lvl6pPr>
            <a:lvl7pPr lvl="6" algn="ctr">
              <a:lnSpc>
                <a:spcPct val="100000"/>
              </a:lnSpc>
              <a:spcBef>
                <a:spcPts val="0"/>
              </a:spcBef>
              <a:spcAft>
                <a:spcPts val="0"/>
              </a:spcAft>
              <a:buClr>
                <a:srgbClr val="FFFFFF"/>
              </a:buClr>
              <a:buSzPts val="1800"/>
              <a:buFont typeface="Rubik Medium"/>
              <a:buNone/>
              <a:defRPr b="0" sz="1800">
                <a:solidFill>
                  <a:srgbClr val="FFFFFF"/>
                </a:solidFill>
                <a:latin typeface="Rubik Medium"/>
                <a:ea typeface="Rubik Medium"/>
                <a:cs typeface="Rubik Medium"/>
                <a:sym typeface="Rubik Medium"/>
              </a:defRPr>
            </a:lvl7pPr>
            <a:lvl8pPr lvl="7" algn="ctr">
              <a:lnSpc>
                <a:spcPct val="100000"/>
              </a:lnSpc>
              <a:spcBef>
                <a:spcPts val="0"/>
              </a:spcBef>
              <a:spcAft>
                <a:spcPts val="0"/>
              </a:spcAft>
              <a:buClr>
                <a:srgbClr val="FFFFFF"/>
              </a:buClr>
              <a:buSzPts val="1800"/>
              <a:buFont typeface="Rubik Medium"/>
              <a:buNone/>
              <a:defRPr b="0" sz="1800">
                <a:solidFill>
                  <a:srgbClr val="FFFFFF"/>
                </a:solidFill>
                <a:latin typeface="Rubik Medium"/>
                <a:ea typeface="Rubik Medium"/>
                <a:cs typeface="Rubik Medium"/>
                <a:sym typeface="Rubik Medium"/>
              </a:defRPr>
            </a:lvl8pPr>
            <a:lvl9pPr lvl="8" algn="ctr">
              <a:lnSpc>
                <a:spcPct val="100000"/>
              </a:lnSpc>
              <a:spcBef>
                <a:spcPts val="0"/>
              </a:spcBef>
              <a:spcAft>
                <a:spcPts val="0"/>
              </a:spcAft>
              <a:buClr>
                <a:srgbClr val="FFFFFF"/>
              </a:buClr>
              <a:buSzPts val="1800"/>
              <a:buFont typeface="Rubik Medium"/>
              <a:buNone/>
              <a:defRPr b="0" sz="1800">
                <a:solidFill>
                  <a:srgbClr val="FFFFFF"/>
                </a:solidFill>
                <a:latin typeface="Rubik Medium"/>
                <a:ea typeface="Rubik Medium"/>
                <a:cs typeface="Rubik Medium"/>
                <a:sym typeface="Rubik Medium"/>
              </a:defRPr>
            </a:lvl9pPr>
          </a:lstStyle>
          <a:p/>
        </p:txBody>
      </p:sp>
      <p:sp>
        <p:nvSpPr>
          <p:cNvPr id="232" name="Google Shape;232;p52"/>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Repaso y Herramientas 2">
  <p:cSld name="TITLE_AND_BODY_1_1">
    <p:bg>
      <p:bgPr>
        <a:noFill/>
      </p:bgPr>
    </p:bg>
    <p:spTree>
      <p:nvGrpSpPr>
        <p:cNvPr id="233" name="Shape 233"/>
        <p:cNvGrpSpPr/>
        <p:nvPr/>
      </p:nvGrpSpPr>
      <p:grpSpPr>
        <a:xfrm>
          <a:off x="0" y="0"/>
          <a:ext cx="0" cy="0"/>
          <a:chOff x="0" y="0"/>
          <a:chExt cx="0" cy="0"/>
        </a:xfrm>
      </p:grpSpPr>
      <p:sp>
        <p:nvSpPr>
          <p:cNvPr id="234" name="Google Shape;234;p53"/>
          <p:cNvSpPr/>
          <p:nvPr/>
        </p:nvSpPr>
        <p:spPr>
          <a:xfrm>
            <a:off x="0" y="5100"/>
            <a:ext cx="213000" cy="5143500"/>
          </a:xfrm>
          <a:prstGeom prst="rect">
            <a:avLst/>
          </a:prstGeom>
          <a:solidFill>
            <a:srgbClr val="009BD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 name="Google Shape;235;p5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Repaso y Herramientas 3" type="twoColTx">
  <p:cSld name="TITLE_AND_TWO_COLUMNS">
    <p:bg>
      <p:bgPr>
        <a:noFill/>
      </p:bgPr>
    </p:bg>
    <p:spTree>
      <p:nvGrpSpPr>
        <p:cNvPr id="236" name="Shape 236"/>
        <p:cNvGrpSpPr/>
        <p:nvPr/>
      </p:nvGrpSpPr>
      <p:grpSpPr>
        <a:xfrm>
          <a:off x="0" y="0"/>
          <a:ext cx="0" cy="0"/>
          <a:chOff x="0" y="0"/>
          <a:chExt cx="0" cy="0"/>
        </a:xfrm>
      </p:grpSpPr>
      <p:sp>
        <p:nvSpPr>
          <p:cNvPr id="237" name="Google Shape;237;p54"/>
          <p:cNvSpPr/>
          <p:nvPr/>
        </p:nvSpPr>
        <p:spPr>
          <a:xfrm>
            <a:off x="0" y="0"/>
            <a:ext cx="9144000" cy="1187700"/>
          </a:xfrm>
          <a:prstGeom prst="rect">
            <a:avLst/>
          </a:prstGeom>
          <a:solidFill>
            <a:srgbClr val="009BD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 name="Google Shape;238;p54"/>
          <p:cNvSpPr txBox="1"/>
          <p:nvPr>
            <p:ph type="title"/>
          </p:nvPr>
        </p:nvSpPr>
        <p:spPr>
          <a:xfrm>
            <a:off x="727650" y="169200"/>
            <a:ext cx="7808700" cy="1018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FFFFFF"/>
              </a:buClr>
              <a:buSzPts val="2400"/>
              <a:buNone/>
              <a:defRPr sz="2400">
                <a:solidFill>
                  <a:srgbClr val="FFFFFF"/>
                </a:solidFill>
              </a:defRPr>
            </a:lvl1pPr>
            <a:lvl2pPr lvl="1" algn="l">
              <a:lnSpc>
                <a:spcPct val="100000"/>
              </a:lnSpc>
              <a:spcBef>
                <a:spcPts val="0"/>
              </a:spcBef>
              <a:spcAft>
                <a:spcPts val="0"/>
              </a:spcAft>
              <a:buClr>
                <a:srgbClr val="FFFFFF"/>
              </a:buClr>
              <a:buSzPts val="2400"/>
              <a:buFont typeface="Rubik Medium"/>
              <a:buNone/>
              <a:defRPr b="0" sz="2400">
                <a:solidFill>
                  <a:srgbClr val="FFFFFF"/>
                </a:solidFill>
                <a:latin typeface="Rubik Medium"/>
                <a:ea typeface="Rubik Medium"/>
                <a:cs typeface="Rubik Medium"/>
                <a:sym typeface="Rubik Medium"/>
              </a:defRPr>
            </a:lvl2pPr>
            <a:lvl3pPr lvl="2" algn="l">
              <a:lnSpc>
                <a:spcPct val="100000"/>
              </a:lnSpc>
              <a:spcBef>
                <a:spcPts val="0"/>
              </a:spcBef>
              <a:spcAft>
                <a:spcPts val="0"/>
              </a:spcAft>
              <a:buClr>
                <a:srgbClr val="FFFFFF"/>
              </a:buClr>
              <a:buSzPts val="2400"/>
              <a:buFont typeface="Rubik Medium"/>
              <a:buNone/>
              <a:defRPr b="0" sz="2400">
                <a:solidFill>
                  <a:srgbClr val="FFFFFF"/>
                </a:solidFill>
                <a:latin typeface="Rubik Medium"/>
                <a:ea typeface="Rubik Medium"/>
                <a:cs typeface="Rubik Medium"/>
                <a:sym typeface="Rubik Medium"/>
              </a:defRPr>
            </a:lvl3pPr>
            <a:lvl4pPr lvl="3" algn="l">
              <a:lnSpc>
                <a:spcPct val="100000"/>
              </a:lnSpc>
              <a:spcBef>
                <a:spcPts val="0"/>
              </a:spcBef>
              <a:spcAft>
                <a:spcPts val="0"/>
              </a:spcAft>
              <a:buClr>
                <a:srgbClr val="FFFFFF"/>
              </a:buClr>
              <a:buSzPts val="2400"/>
              <a:buFont typeface="Rubik Medium"/>
              <a:buNone/>
              <a:defRPr b="0" sz="2400">
                <a:solidFill>
                  <a:srgbClr val="FFFFFF"/>
                </a:solidFill>
                <a:latin typeface="Rubik Medium"/>
                <a:ea typeface="Rubik Medium"/>
                <a:cs typeface="Rubik Medium"/>
                <a:sym typeface="Rubik Medium"/>
              </a:defRPr>
            </a:lvl4pPr>
            <a:lvl5pPr lvl="4" algn="l">
              <a:lnSpc>
                <a:spcPct val="100000"/>
              </a:lnSpc>
              <a:spcBef>
                <a:spcPts val="0"/>
              </a:spcBef>
              <a:spcAft>
                <a:spcPts val="0"/>
              </a:spcAft>
              <a:buClr>
                <a:srgbClr val="FFFFFF"/>
              </a:buClr>
              <a:buSzPts val="2400"/>
              <a:buFont typeface="Rubik Medium"/>
              <a:buNone/>
              <a:defRPr b="0" sz="2400">
                <a:solidFill>
                  <a:srgbClr val="FFFFFF"/>
                </a:solidFill>
                <a:latin typeface="Rubik Medium"/>
                <a:ea typeface="Rubik Medium"/>
                <a:cs typeface="Rubik Medium"/>
                <a:sym typeface="Rubik Medium"/>
              </a:defRPr>
            </a:lvl5pPr>
            <a:lvl6pPr lvl="5" algn="l">
              <a:lnSpc>
                <a:spcPct val="100000"/>
              </a:lnSpc>
              <a:spcBef>
                <a:spcPts val="0"/>
              </a:spcBef>
              <a:spcAft>
                <a:spcPts val="0"/>
              </a:spcAft>
              <a:buClr>
                <a:srgbClr val="FFFFFF"/>
              </a:buClr>
              <a:buSzPts val="2400"/>
              <a:buFont typeface="Rubik Medium"/>
              <a:buNone/>
              <a:defRPr b="0" sz="2400">
                <a:solidFill>
                  <a:srgbClr val="FFFFFF"/>
                </a:solidFill>
                <a:latin typeface="Rubik Medium"/>
                <a:ea typeface="Rubik Medium"/>
                <a:cs typeface="Rubik Medium"/>
                <a:sym typeface="Rubik Medium"/>
              </a:defRPr>
            </a:lvl6pPr>
            <a:lvl7pPr lvl="6" algn="l">
              <a:lnSpc>
                <a:spcPct val="100000"/>
              </a:lnSpc>
              <a:spcBef>
                <a:spcPts val="0"/>
              </a:spcBef>
              <a:spcAft>
                <a:spcPts val="0"/>
              </a:spcAft>
              <a:buClr>
                <a:srgbClr val="FFFFFF"/>
              </a:buClr>
              <a:buSzPts val="2400"/>
              <a:buFont typeface="Rubik Medium"/>
              <a:buNone/>
              <a:defRPr b="0" sz="2400">
                <a:solidFill>
                  <a:srgbClr val="FFFFFF"/>
                </a:solidFill>
                <a:latin typeface="Rubik Medium"/>
                <a:ea typeface="Rubik Medium"/>
                <a:cs typeface="Rubik Medium"/>
                <a:sym typeface="Rubik Medium"/>
              </a:defRPr>
            </a:lvl7pPr>
            <a:lvl8pPr lvl="7" algn="l">
              <a:lnSpc>
                <a:spcPct val="100000"/>
              </a:lnSpc>
              <a:spcBef>
                <a:spcPts val="0"/>
              </a:spcBef>
              <a:spcAft>
                <a:spcPts val="0"/>
              </a:spcAft>
              <a:buClr>
                <a:srgbClr val="FFFFFF"/>
              </a:buClr>
              <a:buSzPts val="2400"/>
              <a:buFont typeface="Rubik Medium"/>
              <a:buNone/>
              <a:defRPr b="0" sz="2400">
                <a:solidFill>
                  <a:srgbClr val="FFFFFF"/>
                </a:solidFill>
                <a:latin typeface="Rubik Medium"/>
                <a:ea typeface="Rubik Medium"/>
                <a:cs typeface="Rubik Medium"/>
                <a:sym typeface="Rubik Medium"/>
              </a:defRPr>
            </a:lvl8pPr>
            <a:lvl9pPr lvl="8" algn="l">
              <a:lnSpc>
                <a:spcPct val="100000"/>
              </a:lnSpc>
              <a:spcBef>
                <a:spcPts val="0"/>
              </a:spcBef>
              <a:spcAft>
                <a:spcPts val="0"/>
              </a:spcAft>
              <a:buClr>
                <a:srgbClr val="FFFFFF"/>
              </a:buClr>
              <a:buSzPts val="2400"/>
              <a:buFont typeface="Rubik Medium"/>
              <a:buNone/>
              <a:defRPr b="0" sz="2400">
                <a:solidFill>
                  <a:srgbClr val="FFFFFF"/>
                </a:solidFill>
                <a:latin typeface="Rubik Medium"/>
                <a:ea typeface="Rubik Medium"/>
                <a:cs typeface="Rubik Medium"/>
                <a:sym typeface="Rubik Medium"/>
              </a:defRPr>
            </a:lvl9pPr>
          </a:lstStyle>
          <a:p/>
        </p:txBody>
      </p:sp>
      <p:sp>
        <p:nvSpPr>
          <p:cNvPr id="239" name="Google Shape;239;p54"/>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Repaso y Herramientas 4">
  <p:cSld name="TITLE_AND_TWO_COLUMNS_1_2_1_1">
    <p:bg>
      <p:bgPr>
        <a:noFill/>
      </p:bgPr>
    </p:bg>
    <p:spTree>
      <p:nvGrpSpPr>
        <p:cNvPr id="240" name="Shape 240"/>
        <p:cNvGrpSpPr/>
        <p:nvPr/>
      </p:nvGrpSpPr>
      <p:grpSpPr>
        <a:xfrm>
          <a:off x="0" y="0"/>
          <a:ext cx="0" cy="0"/>
          <a:chOff x="0" y="0"/>
          <a:chExt cx="0" cy="0"/>
        </a:xfrm>
      </p:grpSpPr>
      <p:sp>
        <p:nvSpPr>
          <p:cNvPr id="241" name="Google Shape;241;p55"/>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9pPr>
          </a:lstStyle>
          <a:p>
            <a:pPr indent="0" lvl="0" marL="0" rtl="0" algn="r">
              <a:spcBef>
                <a:spcPts val="0"/>
              </a:spcBef>
              <a:spcAft>
                <a:spcPts val="0"/>
              </a:spcAft>
              <a:buNone/>
            </a:pPr>
            <a:fld id="{00000000-1234-1234-1234-123412341234}" type="slidenum">
              <a:rPr lang="es"/>
              <a:t>‹#›</a:t>
            </a:fld>
            <a:endParaRPr/>
          </a:p>
        </p:txBody>
      </p:sp>
      <p:grpSp>
        <p:nvGrpSpPr>
          <p:cNvPr id="242" name="Google Shape;242;p55"/>
          <p:cNvGrpSpPr/>
          <p:nvPr/>
        </p:nvGrpSpPr>
        <p:grpSpPr>
          <a:xfrm>
            <a:off x="830394" y="1191276"/>
            <a:ext cx="745764" cy="45826"/>
            <a:chOff x="4580561" y="2589004"/>
            <a:chExt cx="1064464" cy="25200"/>
          </a:xfrm>
        </p:grpSpPr>
        <p:sp>
          <p:nvSpPr>
            <p:cNvPr id="243" name="Google Shape;243;p55"/>
            <p:cNvSpPr/>
            <p:nvPr/>
          </p:nvSpPr>
          <p:spPr>
            <a:xfrm rot="-5400000">
              <a:off x="5366325" y="2335504"/>
              <a:ext cx="25200" cy="532200"/>
            </a:xfrm>
            <a:prstGeom prst="rect">
              <a:avLst/>
            </a:prstGeom>
            <a:solidFill>
              <a:srgbClr val="009BD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 name="Google Shape;244;p55"/>
            <p:cNvSpPr/>
            <p:nvPr/>
          </p:nvSpPr>
          <p:spPr>
            <a:xfrm rot="-5400000">
              <a:off x="4836311" y="2333254"/>
              <a:ext cx="25200" cy="536700"/>
            </a:xfrm>
            <a:prstGeom prst="rect">
              <a:avLst/>
            </a:prstGeom>
            <a:solidFill>
              <a:srgbClr val="009BD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45" name="Google Shape;245;p55"/>
          <p:cNvSpPr txBox="1"/>
          <p:nvPr>
            <p:ph type="title"/>
          </p:nvPr>
        </p:nvSpPr>
        <p:spPr>
          <a:xfrm>
            <a:off x="729450" y="512675"/>
            <a:ext cx="8033400" cy="1049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009BDE"/>
              </a:buClr>
              <a:buSzPts val="2800"/>
              <a:buFont typeface="Rubik"/>
              <a:buNone/>
              <a:defRPr b="1">
                <a:solidFill>
                  <a:srgbClr val="009BDE"/>
                </a:solidFill>
                <a:latin typeface="Rubik"/>
                <a:ea typeface="Rubik"/>
                <a:cs typeface="Rubik"/>
                <a:sym typeface="Rubik"/>
              </a:defRPr>
            </a:lvl1pPr>
            <a:lvl2pPr lvl="1" algn="l">
              <a:lnSpc>
                <a:spcPct val="100000"/>
              </a:lnSpc>
              <a:spcBef>
                <a:spcPts val="0"/>
              </a:spcBef>
              <a:spcAft>
                <a:spcPts val="0"/>
              </a:spcAft>
              <a:buClr>
                <a:srgbClr val="009BDE"/>
              </a:buClr>
              <a:buSzPts val="2800"/>
              <a:buNone/>
              <a:defRPr>
                <a:solidFill>
                  <a:srgbClr val="009BDE"/>
                </a:solidFill>
              </a:defRPr>
            </a:lvl2pPr>
            <a:lvl3pPr lvl="2" algn="l">
              <a:lnSpc>
                <a:spcPct val="100000"/>
              </a:lnSpc>
              <a:spcBef>
                <a:spcPts val="0"/>
              </a:spcBef>
              <a:spcAft>
                <a:spcPts val="0"/>
              </a:spcAft>
              <a:buClr>
                <a:srgbClr val="009BDE"/>
              </a:buClr>
              <a:buSzPts val="2800"/>
              <a:buNone/>
              <a:defRPr>
                <a:solidFill>
                  <a:srgbClr val="009BDE"/>
                </a:solidFill>
              </a:defRPr>
            </a:lvl3pPr>
            <a:lvl4pPr lvl="3" algn="l">
              <a:lnSpc>
                <a:spcPct val="100000"/>
              </a:lnSpc>
              <a:spcBef>
                <a:spcPts val="0"/>
              </a:spcBef>
              <a:spcAft>
                <a:spcPts val="0"/>
              </a:spcAft>
              <a:buClr>
                <a:srgbClr val="009BDE"/>
              </a:buClr>
              <a:buSzPts val="2800"/>
              <a:buNone/>
              <a:defRPr>
                <a:solidFill>
                  <a:srgbClr val="009BDE"/>
                </a:solidFill>
              </a:defRPr>
            </a:lvl4pPr>
            <a:lvl5pPr lvl="4" algn="l">
              <a:lnSpc>
                <a:spcPct val="100000"/>
              </a:lnSpc>
              <a:spcBef>
                <a:spcPts val="0"/>
              </a:spcBef>
              <a:spcAft>
                <a:spcPts val="0"/>
              </a:spcAft>
              <a:buClr>
                <a:srgbClr val="009BDE"/>
              </a:buClr>
              <a:buSzPts val="2800"/>
              <a:buNone/>
              <a:defRPr>
                <a:solidFill>
                  <a:srgbClr val="009BDE"/>
                </a:solidFill>
              </a:defRPr>
            </a:lvl5pPr>
            <a:lvl6pPr lvl="5" algn="l">
              <a:lnSpc>
                <a:spcPct val="100000"/>
              </a:lnSpc>
              <a:spcBef>
                <a:spcPts val="0"/>
              </a:spcBef>
              <a:spcAft>
                <a:spcPts val="0"/>
              </a:spcAft>
              <a:buClr>
                <a:srgbClr val="009BDE"/>
              </a:buClr>
              <a:buSzPts val="2800"/>
              <a:buNone/>
              <a:defRPr>
                <a:solidFill>
                  <a:srgbClr val="009BDE"/>
                </a:solidFill>
              </a:defRPr>
            </a:lvl6pPr>
            <a:lvl7pPr lvl="6" algn="l">
              <a:lnSpc>
                <a:spcPct val="100000"/>
              </a:lnSpc>
              <a:spcBef>
                <a:spcPts val="0"/>
              </a:spcBef>
              <a:spcAft>
                <a:spcPts val="0"/>
              </a:spcAft>
              <a:buClr>
                <a:srgbClr val="009BDE"/>
              </a:buClr>
              <a:buSzPts val="2800"/>
              <a:buNone/>
              <a:defRPr>
                <a:solidFill>
                  <a:srgbClr val="009BDE"/>
                </a:solidFill>
              </a:defRPr>
            </a:lvl7pPr>
            <a:lvl8pPr lvl="7" algn="l">
              <a:lnSpc>
                <a:spcPct val="100000"/>
              </a:lnSpc>
              <a:spcBef>
                <a:spcPts val="0"/>
              </a:spcBef>
              <a:spcAft>
                <a:spcPts val="0"/>
              </a:spcAft>
              <a:buClr>
                <a:srgbClr val="009BDE"/>
              </a:buClr>
              <a:buSzPts val="2800"/>
              <a:buNone/>
              <a:defRPr>
                <a:solidFill>
                  <a:srgbClr val="009BDE"/>
                </a:solidFill>
              </a:defRPr>
            </a:lvl8pPr>
            <a:lvl9pPr lvl="8" algn="l">
              <a:lnSpc>
                <a:spcPct val="100000"/>
              </a:lnSpc>
              <a:spcBef>
                <a:spcPts val="0"/>
              </a:spcBef>
              <a:spcAft>
                <a:spcPts val="0"/>
              </a:spcAft>
              <a:buClr>
                <a:srgbClr val="009BDE"/>
              </a:buClr>
              <a:buSzPts val="2800"/>
              <a:buNone/>
              <a:defRPr>
                <a:solidFill>
                  <a:srgbClr val="009BDE"/>
                </a:solidFill>
              </a:defRPr>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oría y Carrera CARÁTULA">
  <p:cSld name="SECTION_HEADER_1_1">
    <p:bg>
      <p:bgPr>
        <a:solidFill>
          <a:srgbClr val="E1446D"/>
        </a:solidFill>
      </p:bgPr>
    </p:bg>
    <p:spTree>
      <p:nvGrpSpPr>
        <p:cNvPr id="246" name="Shape 246"/>
        <p:cNvGrpSpPr/>
        <p:nvPr/>
      </p:nvGrpSpPr>
      <p:grpSpPr>
        <a:xfrm>
          <a:off x="0" y="0"/>
          <a:ext cx="0" cy="0"/>
          <a:chOff x="0" y="0"/>
          <a:chExt cx="0" cy="0"/>
        </a:xfrm>
      </p:grpSpPr>
      <p:pic>
        <p:nvPicPr>
          <p:cNvPr id="247" name="Google Shape;247;p56"/>
          <p:cNvPicPr preferRelativeResize="0"/>
          <p:nvPr/>
        </p:nvPicPr>
        <p:blipFill rotWithShape="1">
          <a:blip r:embed="rId2">
            <a:alphaModFix/>
          </a:blip>
          <a:srcRect b="10793" l="0" r="0" t="6370"/>
          <a:stretch/>
        </p:blipFill>
        <p:spPr>
          <a:xfrm>
            <a:off x="6717350" y="2337299"/>
            <a:ext cx="1880875" cy="2412551"/>
          </a:xfrm>
          <a:prstGeom prst="rect">
            <a:avLst/>
          </a:prstGeom>
          <a:noFill/>
          <a:ln>
            <a:noFill/>
          </a:ln>
        </p:spPr>
      </p:pic>
      <p:pic>
        <p:nvPicPr>
          <p:cNvPr id="248" name="Google Shape;248;p56"/>
          <p:cNvPicPr preferRelativeResize="0"/>
          <p:nvPr/>
        </p:nvPicPr>
        <p:blipFill rotWithShape="1">
          <a:blip r:embed="rId3">
            <a:alphaModFix/>
          </a:blip>
          <a:srcRect b="0" l="0" r="0" t="0"/>
          <a:stretch/>
        </p:blipFill>
        <p:spPr>
          <a:xfrm>
            <a:off x="762000" y="3758400"/>
            <a:ext cx="490150" cy="623100"/>
          </a:xfrm>
          <a:prstGeom prst="rect">
            <a:avLst/>
          </a:prstGeom>
          <a:noFill/>
          <a:ln>
            <a:noFill/>
          </a:ln>
        </p:spPr>
      </p:pic>
      <p:sp>
        <p:nvSpPr>
          <p:cNvPr id="249" name="Google Shape;249;p56"/>
          <p:cNvSpPr txBox="1"/>
          <p:nvPr>
            <p:ph type="title"/>
          </p:nvPr>
        </p:nvSpPr>
        <p:spPr>
          <a:xfrm>
            <a:off x="729450" y="587675"/>
            <a:ext cx="5511600" cy="1518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FFFFFF"/>
              </a:buClr>
              <a:buSzPts val="3800"/>
              <a:buFont typeface="Rubik"/>
              <a:buNone/>
              <a:defRPr b="1" sz="3800">
                <a:solidFill>
                  <a:srgbClr val="FFFFFF"/>
                </a:solidFill>
                <a:latin typeface="Rubik"/>
                <a:ea typeface="Rubik"/>
                <a:cs typeface="Rubik"/>
                <a:sym typeface="Rubik"/>
              </a:defRPr>
            </a:lvl1pPr>
            <a:lvl2pPr lvl="1" algn="l">
              <a:lnSpc>
                <a:spcPct val="100000"/>
              </a:lnSpc>
              <a:spcBef>
                <a:spcPts val="0"/>
              </a:spcBef>
              <a:spcAft>
                <a:spcPts val="0"/>
              </a:spcAft>
              <a:buClr>
                <a:srgbClr val="FFFFFF"/>
              </a:buClr>
              <a:buSzPts val="3800"/>
              <a:buNone/>
              <a:defRPr sz="3800">
                <a:solidFill>
                  <a:srgbClr val="FFFFFF"/>
                </a:solidFill>
              </a:defRPr>
            </a:lvl2pPr>
            <a:lvl3pPr lvl="2" algn="l">
              <a:lnSpc>
                <a:spcPct val="100000"/>
              </a:lnSpc>
              <a:spcBef>
                <a:spcPts val="0"/>
              </a:spcBef>
              <a:spcAft>
                <a:spcPts val="0"/>
              </a:spcAft>
              <a:buClr>
                <a:srgbClr val="FFFFFF"/>
              </a:buClr>
              <a:buSzPts val="3800"/>
              <a:buNone/>
              <a:defRPr sz="3800">
                <a:solidFill>
                  <a:srgbClr val="FFFFFF"/>
                </a:solidFill>
              </a:defRPr>
            </a:lvl3pPr>
            <a:lvl4pPr lvl="3" algn="l">
              <a:lnSpc>
                <a:spcPct val="100000"/>
              </a:lnSpc>
              <a:spcBef>
                <a:spcPts val="0"/>
              </a:spcBef>
              <a:spcAft>
                <a:spcPts val="0"/>
              </a:spcAft>
              <a:buClr>
                <a:srgbClr val="FFFFFF"/>
              </a:buClr>
              <a:buSzPts val="3800"/>
              <a:buNone/>
              <a:defRPr sz="3800">
                <a:solidFill>
                  <a:srgbClr val="FFFFFF"/>
                </a:solidFill>
              </a:defRPr>
            </a:lvl4pPr>
            <a:lvl5pPr lvl="4" algn="l">
              <a:lnSpc>
                <a:spcPct val="100000"/>
              </a:lnSpc>
              <a:spcBef>
                <a:spcPts val="0"/>
              </a:spcBef>
              <a:spcAft>
                <a:spcPts val="0"/>
              </a:spcAft>
              <a:buClr>
                <a:srgbClr val="FFFFFF"/>
              </a:buClr>
              <a:buSzPts val="3800"/>
              <a:buNone/>
              <a:defRPr sz="3800">
                <a:solidFill>
                  <a:srgbClr val="FFFFFF"/>
                </a:solidFill>
              </a:defRPr>
            </a:lvl5pPr>
            <a:lvl6pPr lvl="5" algn="l">
              <a:lnSpc>
                <a:spcPct val="100000"/>
              </a:lnSpc>
              <a:spcBef>
                <a:spcPts val="0"/>
              </a:spcBef>
              <a:spcAft>
                <a:spcPts val="0"/>
              </a:spcAft>
              <a:buClr>
                <a:srgbClr val="FFFFFF"/>
              </a:buClr>
              <a:buSzPts val="3800"/>
              <a:buNone/>
              <a:defRPr sz="3800">
                <a:solidFill>
                  <a:srgbClr val="FFFFFF"/>
                </a:solidFill>
              </a:defRPr>
            </a:lvl6pPr>
            <a:lvl7pPr lvl="6" algn="l">
              <a:lnSpc>
                <a:spcPct val="100000"/>
              </a:lnSpc>
              <a:spcBef>
                <a:spcPts val="0"/>
              </a:spcBef>
              <a:spcAft>
                <a:spcPts val="0"/>
              </a:spcAft>
              <a:buClr>
                <a:srgbClr val="FFFFFF"/>
              </a:buClr>
              <a:buSzPts val="3800"/>
              <a:buNone/>
              <a:defRPr sz="3800">
                <a:solidFill>
                  <a:srgbClr val="FFFFFF"/>
                </a:solidFill>
              </a:defRPr>
            </a:lvl7pPr>
            <a:lvl8pPr lvl="7" algn="l">
              <a:lnSpc>
                <a:spcPct val="100000"/>
              </a:lnSpc>
              <a:spcBef>
                <a:spcPts val="0"/>
              </a:spcBef>
              <a:spcAft>
                <a:spcPts val="0"/>
              </a:spcAft>
              <a:buClr>
                <a:srgbClr val="FFFFFF"/>
              </a:buClr>
              <a:buSzPts val="3800"/>
              <a:buNone/>
              <a:defRPr sz="3800">
                <a:solidFill>
                  <a:srgbClr val="FFFFFF"/>
                </a:solidFill>
              </a:defRPr>
            </a:lvl8pPr>
            <a:lvl9pPr lvl="8" algn="l">
              <a:lnSpc>
                <a:spcPct val="100000"/>
              </a:lnSpc>
              <a:spcBef>
                <a:spcPts val="0"/>
              </a:spcBef>
              <a:spcAft>
                <a:spcPts val="0"/>
              </a:spcAft>
              <a:buClr>
                <a:srgbClr val="FFFFFF"/>
              </a:buClr>
              <a:buSzPts val="3800"/>
              <a:buNone/>
              <a:defRPr sz="3800">
                <a:solidFill>
                  <a:srgbClr val="FFFFFF"/>
                </a:solidFill>
              </a:defRPr>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oría y Carrera 2">
  <p:cSld name="TITLE_AND_BODY_1_1_1">
    <p:bg>
      <p:bgPr>
        <a:noFill/>
      </p:bgPr>
    </p:bg>
    <p:spTree>
      <p:nvGrpSpPr>
        <p:cNvPr id="250" name="Shape 250"/>
        <p:cNvGrpSpPr/>
        <p:nvPr/>
      </p:nvGrpSpPr>
      <p:grpSpPr>
        <a:xfrm>
          <a:off x="0" y="0"/>
          <a:ext cx="0" cy="0"/>
          <a:chOff x="0" y="0"/>
          <a:chExt cx="0" cy="0"/>
        </a:xfrm>
      </p:grpSpPr>
      <p:sp>
        <p:nvSpPr>
          <p:cNvPr id="251" name="Google Shape;251;p57"/>
          <p:cNvSpPr/>
          <p:nvPr/>
        </p:nvSpPr>
        <p:spPr>
          <a:xfrm>
            <a:off x="0" y="5100"/>
            <a:ext cx="213000" cy="5143500"/>
          </a:xfrm>
          <a:prstGeom prst="rect">
            <a:avLst/>
          </a:prstGeom>
          <a:solidFill>
            <a:srgbClr val="E1446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 name="Google Shape;252;p57"/>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oría y Carrera 4">
  <p:cSld name="TITLE_AND_TWO_COLUMNS_1_2">
    <p:bg>
      <p:bgPr>
        <a:noFill/>
      </p:bgPr>
    </p:bg>
    <p:spTree>
      <p:nvGrpSpPr>
        <p:cNvPr id="253" name="Shape 253"/>
        <p:cNvGrpSpPr/>
        <p:nvPr/>
      </p:nvGrpSpPr>
      <p:grpSpPr>
        <a:xfrm>
          <a:off x="0" y="0"/>
          <a:ext cx="0" cy="0"/>
          <a:chOff x="0" y="0"/>
          <a:chExt cx="0" cy="0"/>
        </a:xfrm>
      </p:grpSpPr>
      <p:sp>
        <p:nvSpPr>
          <p:cNvPr id="254" name="Google Shape;254;p58"/>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9pPr>
          </a:lstStyle>
          <a:p>
            <a:pPr indent="0" lvl="0" marL="0" rtl="0" algn="r">
              <a:spcBef>
                <a:spcPts val="0"/>
              </a:spcBef>
              <a:spcAft>
                <a:spcPts val="0"/>
              </a:spcAft>
              <a:buNone/>
            </a:pPr>
            <a:fld id="{00000000-1234-1234-1234-123412341234}" type="slidenum">
              <a:rPr lang="es"/>
              <a:t>‹#›</a:t>
            </a:fld>
            <a:endParaRPr/>
          </a:p>
        </p:txBody>
      </p:sp>
      <p:grpSp>
        <p:nvGrpSpPr>
          <p:cNvPr id="255" name="Google Shape;255;p58"/>
          <p:cNvGrpSpPr/>
          <p:nvPr/>
        </p:nvGrpSpPr>
        <p:grpSpPr>
          <a:xfrm>
            <a:off x="830394" y="1191276"/>
            <a:ext cx="745764" cy="45826"/>
            <a:chOff x="4580561" y="2589004"/>
            <a:chExt cx="1064464" cy="25200"/>
          </a:xfrm>
        </p:grpSpPr>
        <p:sp>
          <p:nvSpPr>
            <p:cNvPr id="256" name="Google Shape;256;p58"/>
            <p:cNvSpPr/>
            <p:nvPr/>
          </p:nvSpPr>
          <p:spPr>
            <a:xfrm rot="-5400000">
              <a:off x="5366325" y="2335504"/>
              <a:ext cx="25200" cy="532200"/>
            </a:xfrm>
            <a:prstGeom prst="rect">
              <a:avLst/>
            </a:prstGeom>
            <a:solidFill>
              <a:srgbClr val="E1446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 name="Google Shape;257;p58"/>
            <p:cNvSpPr/>
            <p:nvPr/>
          </p:nvSpPr>
          <p:spPr>
            <a:xfrm rot="-5400000">
              <a:off x="4836311" y="2333254"/>
              <a:ext cx="25200" cy="536700"/>
            </a:xfrm>
            <a:prstGeom prst="rect">
              <a:avLst/>
            </a:prstGeom>
            <a:solidFill>
              <a:srgbClr val="E1446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58" name="Google Shape;258;p58"/>
          <p:cNvSpPr txBox="1"/>
          <p:nvPr>
            <p:ph type="title"/>
          </p:nvPr>
        </p:nvSpPr>
        <p:spPr>
          <a:xfrm>
            <a:off x="729450" y="512675"/>
            <a:ext cx="8033400" cy="1001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E1446D"/>
              </a:buClr>
              <a:buSzPts val="2800"/>
              <a:buFont typeface="Rubik"/>
              <a:buNone/>
              <a:defRPr b="1">
                <a:solidFill>
                  <a:srgbClr val="E1446D"/>
                </a:solidFill>
                <a:latin typeface="Rubik"/>
                <a:ea typeface="Rubik"/>
                <a:cs typeface="Rubik"/>
                <a:sym typeface="Rubik"/>
              </a:defRPr>
            </a:lvl1pPr>
            <a:lvl2pPr lvl="1" algn="l">
              <a:lnSpc>
                <a:spcPct val="100000"/>
              </a:lnSpc>
              <a:spcBef>
                <a:spcPts val="0"/>
              </a:spcBef>
              <a:spcAft>
                <a:spcPts val="0"/>
              </a:spcAft>
              <a:buClr>
                <a:srgbClr val="E1446D"/>
              </a:buClr>
              <a:buSzPts val="2800"/>
              <a:buNone/>
              <a:defRPr>
                <a:solidFill>
                  <a:srgbClr val="E1446D"/>
                </a:solidFill>
              </a:defRPr>
            </a:lvl2pPr>
            <a:lvl3pPr lvl="2" algn="l">
              <a:lnSpc>
                <a:spcPct val="100000"/>
              </a:lnSpc>
              <a:spcBef>
                <a:spcPts val="0"/>
              </a:spcBef>
              <a:spcAft>
                <a:spcPts val="0"/>
              </a:spcAft>
              <a:buClr>
                <a:srgbClr val="E1446D"/>
              </a:buClr>
              <a:buSzPts val="2800"/>
              <a:buNone/>
              <a:defRPr>
                <a:solidFill>
                  <a:srgbClr val="E1446D"/>
                </a:solidFill>
              </a:defRPr>
            </a:lvl3pPr>
            <a:lvl4pPr lvl="3" algn="l">
              <a:lnSpc>
                <a:spcPct val="100000"/>
              </a:lnSpc>
              <a:spcBef>
                <a:spcPts val="0"/>
              </a:spcBef>
              <a:spcAft>
                <a:spcPts val="0"/>
              </a:spcAft>
              <a:buClr>
                <a:srgbClr val="E1446D"/>
              </a:buClr>
              <a:buSzPts val="2800"/>
              <a:buNone/>
              <a:defRPr>
                <a:solidFill>
                  <a:srgbClr val="E1446D"/>
                </a:solidFill>
              </a:defRPr>
            </a:lvl4pPr>
            <a:lvl5pPr lvl="4" algn="l">
              <a:lnSpc>
                <a:spcPct val="100000"/>
              </a:lnSpc>
              <a:spcBef>
                <a:spcPts val="0"/>
              </a:spcBef>
              <a:spcAft>
                <a:spcPts val="0"/>
              </a:spcAft>
              <a:buClr>
                <a:srgbClr val="E1446D"/>
              </a:buClr>
              <a:buSzPts val="2800"/>
              <a:buNone/>
              <a:defRPr>
                <a:solidFill>
                  <a:srgbClr val="E1446D"/>
                </a:solidFill>
              </a:defRPr>
            </a:lvl5pPr>
            <a:lvl6pPr lvl="5" algn="l">
              <a:lnSpc>
                <a:spcPct val="100000"/>
              </a:lnSpc>
              <a:spcBef>
                <a:spcPts val="0"/>
              </a:spcBef>
              <a:spcAft>
                <a:spcPts val="0"/>
              </a:spcAft>
              <a:buClr>
                <a:srgbClr val="E1446D"/>
              </a:buClr>
              <a:buSzPts val="2800"/>
              <a:buNone/>
              <a:defRPr>
                <a:solidFill>
                  <a:srgbClr val="E1446D"/>
                </a:solidFill>
              </a:defRPr>
            </a:lvl6pPr>
            <a:lvl7pPr lvl="6" algn="l">
              <a:lnSpc>
                <a:spcPct val="100000"/>
              </a:lnSpc>
              <a:spcBef>
                <a:spcPts val="0"/>
              </a:spcBef>
              <a:spcAft>
                <a:spcPts val="0"/>
              </a:spcAft>
              <a:buClr>
                <a:srgbClr val="E1446D"/>
              </a:buClr>
              <a:buSzPts val="2800"/>
              <a:buNone/>
              <a:defRPr>
                <a:solidFill>
                  <a:srgbClr val="E1446D"/>
                </a:solidFill>
              </a:defRPr>
            </a:lvl7pPr>
            <a:lvl8pPr lvl="7" algn="l">
              <a:lnSpc>
                <a:spcPct val="100000"/>
              </a:lnSpc>
              <a:spcBef>
                <a:spcPts val="0"/>
              </a:spcBef>
              <a:spcAft>
                <a:spcPts val="0"/>
              </a:spcAft>
              <a:buClr>
                <a:srgbClr val="E1446D"/>
              </a:buClr>
              <a:buSzPts val="2800"/>
              <a:buNone/>
              <a:defRPr>
                <a:solidFill>
                  <a:srgbClr val="E1446D"/>
                </a:solidFill>
              </a:defRPr>
            </a:lvl8pPr>
            <a:lvl9pPr lvl="8" algn="l">
              <a:lnSpc>
                <a:spcPct val="100000"/>
              </a:lnSpc>
              <a:spcBef>
                <a:spcPts val="0"/>
              </a:spcBef>
              <a:spcAft>
                <a:spcPts val="0"/>
              </a:spcAft>
              <a:buClr>
                <a:srgbClr val="E1446D"/>
              </a:buClr>
              <a:buSzPts val="2800"/>
              <a:buNone/>
              <a:defRPr>
                <a:solidFill>
                  <a:srgbClr val="E1446D"/>
                </a:solidFill>
              </a:defRPr>
            </a:lvl9pPr>
          </a:lstStyle>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oría y Carrera 1">
  <p:cSld name="TITLE_AND_BODY_1_2">
    <p:bg>
      <p:bgPr>
        <a:noFill/>
      </p:bgPr>
    </p:bg>
    <p:spTree>
      <p:nvGrpSpPr>
        <p:cNvPr id="259" name="Shape 259"/>
        <p:cNvGrpSpPr/>
        <p:nvPr/>
      </p:nvGrpSpPr>
      <p:grpSpPr>
        <a:xfrm>
          <a:off x="0" y="0"/>
          <a:ext cx="0" cy="0"/>
          <a:chOff x="0" y="0"/>
          <a:chExt cx="0" cy="0"/>
        </a:xfrm>
      </p:grpSpPr>
      <p:sp>
        <p:nvSpPr>
          <p:cNvPr id="260" name="Google Shape;260;p59"/>
          <p:cNvSpPr/>
          <p:nvPr/>
        </p:nvSpPr>
        <p:spPr>
          <a:xfrm>
            <a:off x="0" y="5100"/>
            <a:ext cx="2014200" cy="5143500"/>
          </a:xfrm>
          <a:prstGeom prst="rect">
            <a:avLst/>
          </a:prstGeom>
          <a:solidFill>
            <a:srgbClr val="E1446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61" name="Google Shape;261;p59"/>
          <p:cNvPicPr preferRelativeResize="0"/>
          <p:nvPr/>
        </p:nvPicPr>
        <p:blipFill rotWithShape="1">
          <a:blip r:embed="rId2">
            <a:alphaModFix/>
          </a:blip>
          <a:srcRect b="0" l="0" r="0" t="0"/>
          <a:stretch/>
        </p:blipFill>
        <p:spPr>
          <a:xfrm>
            <a:off x="762000" y="3758400"/>
            <a:ext cx="490150" cy="623100"/>
          </a:xfrm>
          <a:prstGeom prst="rect">
            <a:avLst/>
          </a:prstGeom>
          <a:noFill/>
          <a:ln>
            <a:noFill/>
          </a:ln>
        </p:spPr>
      </p:pic>
      <p:sp>
        <p:nvSpPr>
          <p:cNvPr id="262" name="Google Shape;262;p59"/>
          <p:cNvSpPr txBox="1"/>
          <p:nvPr>
            <p:ph type="title"/>
          </p:nvPr>
        </p:nvSpPr>
        <p:spPr>
          <a:xfrm>
            <a:off x="288750" y="587675"/>
            <a:ext cx="1436700" cy="1518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800"/>
              <a:buNone/>
              <a:defRPr sz="1800">
                <a:solidFill>
                  <a:srgbClr val="FFFFFF"/>
                </a:solidFill>
              </a:defRPr>
            </a:lvl1pPr>
            <a:lvl2pPr lvl="1" algn="ctr">
              <a:lnSpc>
                <a:spcPct val="100000"/>
              </a:lnSpc>
              <a:spcBef>
                <a:spcPts val="0"/>
              </a:spcBef>
              <a:spcAft>
                <a:spcPts val="0"/>
              </a:spcAft>
              <a:buClr>
                <a:srgbClr val="FFFFFF"/>
              </a:buClr>
              <a:buSzPts val="1800"/>
              <a:buFont typeface="Rubik Medium"/>
              <a:buNone/>
              <a:defRPr b="0" sz="1800">
                <a:solidFill>
                  <a:srgbClr val="FFFFFF"/>
                </a:solidFill>
                <a:latin typeface="Rubik Medium"/>
                <a:ea typeface="Rubik Medium"/>
                <a:cs typeface="Rubik Medium"/>
                <a:sym typeface="Rubik Medium"/>
              </a:defRPr>
            </a:lvl2pPr>
            <a:lvl3pPr lvl="2" algn="ctr">
              <a:lnSpc>
                <a:spcPct val="100000"/>
              </a:lnSpc>
              <a:spcBef>
                <a:spcPts val="0"/>
              </a:spcBef>
              <a:spcAft>
                <a:spcPts val="0"/>
              </a:spcAft>
              <a:buClr>
                <a:srgbClr val="FFFFFF"/>
              </a:buClr>
              <a:buSzPts val="1800"/>
              <a:buFont typeface="Rubik Medium"/>
              <a:buNone/>
              <a:defRPr b="0" sz="1800">
                <a:solidFill>
                  <a:srgbClr val="FFFFFF"/>
                </a:solidFill>
                <a:latin typeface="Rubik Medium"/>
                <a:ea typeface="Rubik Medium"/>
                <a:cs typeface="Rubik Medium"/>
                <a:sym typeface="Rubik Medium"/>
              </a:defRPr>
            </a:lvl3pPr>
            <a:lvl4pPr lvl="3" algn="ctr">
              <a:lnSpc>
                <a:spcPct val="100000"/>
              </a:lnSpc>
              <a:spcBef>
                <a:spcPts val="0"/>
              </a:spcBef>
              <a:spcAft>
                <a:spcPts val="0"/>
              </a:spcAft>
              <a:buClr>
                <a:srgbClr val="FFFFFF"/>
              </a:buClr>
              <a:buSzPts val="1800"/>
              <a:buFont typeface="Rubik Medium"/>
              <a:buNone/>
              <a:defRPr b="0" sz="1800">
                <a:solidFill>
                  <a:srgbClr val="FFFFFF"/>
                </a:solidFill>
                <a:latin typeface="Rubik Medium"/>
                <a:ea typeface="Rubik Medium"/>
                <a:cs typeface="Rubik Medium"/>
                <a:sym typeface="Rubik Medium"/>
              </a:defRPr>
            </a:lvl4pPr>
            <a:lvl5pPr lvl="4" algn="ctr">
              <a:lnSpc>
                <a:spcPct val="100000"/>
              </a:lnSpc>
              <a:spcBef>
                <a:spcPts val="0"/>
              </a:spcBef>
              <a:spcAft>
                <a:spcPts val="0"/>
              </a:spcAft>
              <a:buClr>
                <a:srgbClr val="FFFFFF"/>
              </a:buClr>
              <a:buSzPts val="1800"/>
              <a:buFont typeface="Rubik Medium"/>
              <a:buNone/>
              <a:defRPr b="0" sz="1800">
                <a:solidFill>
                  <a:srgbClr val="FFFFFF"/>
                </a:solidFill>
                <a:latin typeface="Rubik Medium"/>
                <a:ea typeface="Rubik Medium"/>
                <a:cs typeface="Rubik Medium"/>
                <a:sym typeface="Rubik Medium"/>
              </a:defRPr>
            </a:lvl5pPr>
            <a:lvl6pPr lvl="5" algn="ctr">
              <a:lnSpc>
                <a:spcPct val="100000"/>
              </a:lnSpc>
              <a:spcBef>
                <a:spcPts val="0"/>
              </a:spcBef>
              <a:spcAft>
                <a:spcPts val="0"/>
              </a:spcAft>
              <a:buClr>
                <a:srgbClr val="FFFFFF"/>
              </a:buClr>
              <a:buSzPts val="1800"/>
              <a:buFont typeface="Rubik Medium"/>
              <a:buNone/>
              <a:defRPr b="0" sz="1800">
                <a:solidFill>
                  <a:srgbClr val="FFFFFF"/>
                </a:solidFill>
                <a:latin typeface="Rubik Medium"/>
                <a:ea typeface="Rubik Medium"/>
                <a:cs typeface="Rubik Medium"/>
                <a:sym typeface="Rubik Medium"/>
              </a:defRPr>
            </a:lvl6pPr>
            <a:lvl7pPr lvl="6" algn="ctr">
              <a:lnSpc>
                <a:spcPct val="100000"/>
              </a:lnSpc>
              <a:spcBef>
                <a:spcPts val="0"/>
              </a:spcBef>
              <a:spcAft>
                <a:spcPts val="0"/>
              </a:spcAft>
              <a:buClr>
                <a:srgbClr val="FFFFFF"/>
              </a:buClr>
              <a:buSzPts val="1800"/>
              <a:buFont typeface="Rubik Medium"/>
              <a:buNone/>
              <a:defRPr b="0" sz="1800">
                <a:solidFill>
                  <a:srgbClr val="FFFFFF"/>
                </a:solidFill>
                <a:latin typeface="Rubik Medium"/>
                <a:ea typeface="Rubik Medium"/>
                <a:cs typeface="Rubik Medium"/>
                <a:sym typeface="Rubik Medium"/>
              </a:defRPr>
            </a:lvl7pPr>
            <a:lvl8pPr lvl="7" algn="ctr">
              <a:lnSpc>
                <a:spcPct val="100000"/>
              </a:lnSpc>
              <a:spcBef>
                <a:spcPts val="0"/>
              </a:spcBef>
              <a:spcAft>
                <a:spcPts val="0"/>
              </a:spcAft>
              <a:buClr>
                <a:srgbClr val="FFFFFF"/>
              </a:buClr>
              <a:buSzPts val="1800"/>
              <a:buFont typeface="Rubik Medium"/>
              <a:buNone/>
              <a:defRPr b="0" sz="1800">
                <a:solidFill>
                  <a:srgbClr val="FFFFFF"/>
                </a:solidFill>
                <a:latin typeface="Rubik Medium"/>
                <a:ea typeface="Rubik Medium"/>
                <a:cs typeface="Rubik Medium"/>
                <a:sym typeface="Rubik Medium"/>
              </a:defRPr>
            </a:lvl8pPr>
            <a:lvl9pPr lvl="8" algn="ctr">
              <a:lnSpc>
                <a:spcPct val="100000"/>
              </a:lnSpc>
              <a:spcBef>
                <a:spcPts val="0"/>
              </a:spcBef>
              <a:spcAft>
                <a:spcPts val="0"/>
              </a:spcAft>
              <a:buClr>
                <a:srgbClr val="FFFFFF"/>
              </a:buClr>
              <a:buSzPts val="1800"/>
              <a:buFont typeface="Rubik Medium"/>
              <a:buNone/>
              <a:defRPr b="0" sz="1800">
                <a:solidFill>
                  <a:srgbClr val="FFFFFF"/>
                </a:solidFill>
                <a:latin typeface="Rubik Medium"/>
                <a:ea typeface="Rubik Medium"/>
                <a:cs typeface="Rubik Medium"/>
                <a:sym typeface="Rubik Medium"/>
              </a:defRPr>
            </a:lvl9pPr>
          </a:lstStyle>
          <a:p/>
        </p:txBody>
      </p:sp>
      <p:sp>
        <p:nvSpPr>
          <p:cNvPr id="263" name="Google Shape;263;p59"/>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oría y Carrera 3">
  <p:cSld name="TITLE_AND_TWO_COLUMNS_1">
    <p:bg>
      <p:bgPr>
        <a:noFill/>
      </p:bgPr>
    </p:bg>
    <p:spTree>
      <p:nvGrpSpPr>
        <p:cNvPr id="264" name="Shape 264"/>
        <p:cNvGrpSpPr/>
        <p:nvPr/>
      </p:nvGrpSpPr>
      <p:grpSpPr>
        <a:xfrm>
          <a:off x="0" y="0"/>
          <a:ext cx="0" cy="0"/>
          <a:chOff x="0" y="0"/>
          <a:chExt cx="0" cy="0"/>
        </a:xfrm>
      </p:grpSpPr>
      <p:sp>
        <p:nvSpPr>
          <p:cNvPr id="265" name="Google Shape;265;p60"/>
          <p:cNvSpPr/>
          <p:nvPr/>
        </p:nvSpPr>
        <p:spPr>
          <a:xfrm>
            <a:off x="0" y="0"/>
            <a:ext cx="9144000" cy="1187700"/>
          </a:xfrm>
          <a:prstGeom prst="rect">
            <a:avLst/>
          </a:prstGeom>
          <a:solidFill>
            <a:srgbClr val="E1446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 name="Google Shape;266;p60"/>
          <p:cNvSpPr txBox="1"/>
          <p:nvPr>
            <p:ph type="title"/>
          </p:nvPr>
        </p:nvSpPr>
        <p:spPr>
          <a:xfrm>
            <a:off x="727650" y="169200"/>
            <a:ext cx="7808700" cy="1018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FFFFFF"/>
              </a:buClr>
              <a:buSzPts val="2400"/>
              <a:buNone/>
              <a:defRPr sz="2400">
                <a:solidFill>
                  <a:srgbClr val="FFFFFF"/>
                </a:solidFill>
              </a:defRPr>
            </a:lvl1pPr>
            <a:lvl2pPr lvl="1" algn="l">
              <a:lnSpc>
                <a:spcPct val="100000"/>
              </a:lnSpc>
              <a:spcBef>
                <a:spcPts val="0"/>
              </a:spcBef>
              <a:spcAft>
                <a:spcPts val="0"/>
              </a:spcAft>
              <a:buClr>
                <a:srgbClr val="FFFFFF"/>
              </a:buClr>
              <a:buSzPts val="2400"/>
              <a:buFont typeface="Rubik Medium"/>
              <a:buNone/>
              <a:defRPr b="0" sz="2400">
                <a:solidFill>
                  <a:srgbClr val="FFFFFF"/>
                </a:solidFill>
                <a:latin typeface="Rubik Medium"/>
                <a:ea typeface="Rubik Medium"/>
                <a:cs typeface="Rubik Medium"/>
                <a:sym typeface="Rubik Medium"/>
              </a:defRPr>
            </a:lvl2pPr>
            <a:lvl3pPr lvl="2" algn="l">
              <a:lnSpc>
                <a:spcPct val="100000"/>
              </a:lnSpc>
              <a:spcBef>
                <a:spcPts val="0"/>
              </a:spcBef>
              <a:spcAft>
                <a:spcPts val="0"/>
              </a:spcAft>
              <a:buClr>
                <a:srgbClr val="FFFFFF"/>
              </a:buClr>
              <a:buSzPts val="2400"/>
              <a:buFont typeface="Rubik Medium"/>
              <a:buNone/>
              <a:defRPr b="0" sz="2400">
                <a:solidFill>
                  <a:srgbClr val="FFFFFF"/>
                </a:solidFill>
                <a:latin typeface="Rubik Medium"/>
                <a:ea typeface="Rubik Medium"/>
                <a:cs typeface="Rubik Medium"/>
                <a:sym typeface="Rubik Medium"/>
              </a:defRPr>
            </a:lvl3pPr>
            <a:lvl4pPr lvl="3" algn="l">
              <a:lnSpc>
                <a:spcPct val="100000"/>
              </a:lnSpc>
              <a:spcBef>
                <a:spcPts val="0"/>
              </a:spcBef>
              <a:spcAft>
                <a:spcPts val="0"/>
              </a:spcAft>
              <a:buClr>
                <a:srgbClr val="FFFFFF"/>
              </a:buClr>
              <a:buSzPts val="2400"/>
              <a:buFont typeface="Rubik Medium"/>
              <a:buNone/>
              <a:defRPr b="0" sz="2400">
                <a:solidFill>
                  <a:srgbClr val="FFFFFF"/>
                </a:solidFill>
                <a:latin typeface="Rubik Medium"/>
                <a:ea typeface="Rubik Medium"/>
                <a:cs typeface="Rubik Medium"/>
                <a:sym typeface="Rubik Medium"/>
              </a:defRPr>
            </a:lvl4pPr>
            <a:lvl5pPr lvl="4" algn="l">
              <a:lnSpc>
                <a:spcPct val="100000"/>
              </a:lnSpc>
              <a:spcBef>
                <a:spcPts val="0"/>
              </a:spcBef>
              <a:spcAft>
                <a:spcPts val="0"/>
              </a:spcAft>
              <a:buClr>
                <a:srgbClr val="FFFFFF"/>
              </a:buClr>
              <a:buSzPts val="2400"/>
              <a:buFont typeface="Rubik Medium"/>
              <a:buNone/>
              <a:defRPr b="0" sz="2400">
                <a:solidFill>
                  <a:srgbClr val="FFFFFF"/>
                </a:solidFill>
                <a:latin typeface="Rubik Medium"/>
                <a:ea typeface="Rubik Medium"/>
                <a:cs typeface="Rubik Medium"/>
                <a:sym typeface="Rubik Medium"/>
              </a:defRPr>
            </a:lvl5pPr>
            <a:lvl6pPr lvl="5" algn="l">
              <a:lnSpc>
                <a:spcPct val="100000"/>
              </a:lnSpc>
              <a:spcBef>
                <a:spcPts val="0"/>
              </a:spcBef>
              <a:spcAft>
                <a:spcPts val="0"/>
              </a:spcAft>
              <a:buClr>
                <a:srgbClr val="FFFFFF"/>
              </a:buClr>
              <a:buSzPts val="2400"/>
              <a:buFont typeface="Rubik Medium"/>
              <a:buNone/>
              <a:defRPr b="0" sz="2400">
                <a:solidFill>
                  <a:srgbClr val="FFFFFF"/>
                </a:solidFill>
                <a:latin typeface="Rubik Medium"/>
                <a:ea typeface="Rubik Medium"/>
                <a:cs typeface="Rubik Medium"/>
                <a:sym typeface="Rubik Medium"/>
              </a:defRPr>
            </a:lvl6pPr>
            <a:lvl7pPr lvl="6" algn="l">
              <a:lnSpc>
                <a:spcPct val="100000"/>
              </a:lnSpc>
              <a:spcBef>
                <a:spcPts val="0"/>
              </a:spcBef>
              <a:spcAft>
                <a:spcPts val="0"/>
              </a:spcAft>
              <a:buClr>
                <a:srgbClr val="FFFFFF"/>
              </a:buClr>
              <a:buSzPts val="2400"/>
              <a:buFont typeface="Rubik Medium"/>
              <a:buNone/>
              <a:defRPr b="0" sz="2400">
                <a:solidFill>
                  <a:srgbClr val="FFFFFF"/>
                </a:solidFill>
                <a:latin typeface="Rubik Medium"/>
                <a:ea typeface="Rubik Medium"/>
                <a:cs typeface="Rubik Medium"/>
                <a:sym typeface="Rubik Medium"/>
              </a:defRPr>
            </a:lvl7pPr>
            <a:lvl8pPr lvl="7" algn="l">
              <a:lnSpc>
                <a:spcPct val="100000"/>
              </a:lnSpc>
              <a:spcBef>
                <a:spcPts val="0"/>
              </a:spcBef>
              <a:spcAft>
                <a:spcPts val="0"/>
              </a:spcAft>
              <a:buClr>
                <a:srgbClr val="FFFFFF"/>
              </a:buClr>
              <a:buSzPts val="2400"/>
              <a:buFont typeface="Rubik Medium"/>
              <a:buNone/>
              <a:defRPr b="0" sz="2400">
                <a:solidFill>
                  <a:srgbClr val="FFFFFF"/>
                </a:solidFill>
                <a:latin typeface="Rubik Medium"/>
                <a:ea typeface="Rubik Medium"/>
                <a:cs typeface="Rubik Medium"/>
                <a:sym typeface="Rubik Medium"/>
              </a:defRPr>
            </a:lvl8pPr>
            <a:lvl9pPr lvl="8" algn="l">
              <a:lnSpc>
                <a:spcPct val="100000"/>
              </a:lnSpc>
              <a:spcBef>
                <a:spcPts val="0"/>
              </a:spcBef>
              <a:spcAft>
                <a:spcPts val="0"/>
              </a:spcAft>
              <a:buClr>
                <a:srgbClr val="FFFFFF"/>
              </a:buClr>
              <a:buSzPts val="2400"/>
              <a:buFont typeface="Rubik Medium"/>
              <a:buNone/>
              <a:defRPr b="0" sz="2400">
                <a:solidFill>
                  <a:srgbClr val="FFFFFF"/>
                </a:solidFill>
                <a:latin typeface="Rubik Medium"/>
                <a:ea typeface="Rubik Medium"/>
                <a:cs typeface="Rubik Medium"/>
                <a:sym typeface="Rubik Medium"/>
              </a:defRPr>
            </a:lvl9pPr>
          </a:lstStyle>
          <a:p/>
        </p:txBody>
      </p:sp>
      <p:sp>
        <p:nvSpPr>
          <p:cNvPr id="267" name="Google Shape;267;p60"/>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ca">
  <p:cSld name="CAPTION_ONLY">
    <p:spTree>
      <p:nvGrpSpPr>
        <p:cNvPr id="268" name="Shape 268"/>
        <p:cNvGrpSpPr/>
        <p:nvPr/>
      </p:nvGrpSpPr>
      <p:grpSpPr>
        <a:xfrm>
          <a:off x="0" y="0"/>
          <a:ext cx="0" cy="0"/>
          <a:chOff x="0" y="0"/>
          <a:chExt cx="0" cy="0"/>
        </a:xfrm>
      </p:grpSpPr>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Repaso y Herramientas CARÁTULA 1 1">
  <p:cSld name="SECTION_HEADER_1_2_1">
    <p:bg>
      <p:bgPr>
        <a:solidFill>
          <a:srgbClr val="E1446D"/>
        </a:solidFill>
      </p:bgPr>
    </p:bg>
    <p:spTree>
      <p:nvGrpSpPr>
        <p:cNvPr id="269" name="Shape 269"/>
        <p:cNvGrpSpPr/>
        <p:nvPr/>
      </p:nvGrpSpPr>
      <p:grpSpPr>
        <a:xfrm>
          <a:off x="0" y="0"/>
          <a:ext cx="0" cy="0"/>
          <a:chOff x="0" y="0"/>
          <a:chExt cx="0" cy="0"/>
        </a:xfrm>
      </p:grpSpPr>
      <p:pic>
        <p:nvPicPr>
          <p:cNvPr id="270" name="Google Shape;270;p62"/>
          <p:cNvPicPr preferRelativeResize="0"/>
          <p:nvPr/>
        </p:nvPicPr>
        <p:blipFill rotWithShape="1">
          <a:blip r:embed="rId2">
            <a:alphaModFix/>
          </a:blip>
          <a:srcRect b="0" l="0" r="0" t="0"/>
          <a:stretch/>
        </p:blipFill>
        <p:spPr>
          <a:xfrm>
            <a:off x="762000" y="3758400"/>
            <a:ext cx="490150" cy="623100"/>
          </a:xfrm>
          <a:prstGeom prst="rect">
            <a:avLst/>
          </a:prstGeom>
          <a:noFill/>
          <a:ln>
            <a:noFill/>
          </a:ln>
        </p:spPr>
      </p:pic>
      <p:sp>
        <p:nvSpPr>
          <p:cNvPr id="271" name="Google Shape;271;p62"/>
          <p:cNvSpPr txBox="1"/>
          <p:nvPr>
            <p:ph type="title"/>
          </p:nvPr>
        </p:nvSpPr>
        <p:spPr>
          <a:xfrm>
            <a:off x="729450" y="587675"/>
            <a:ext cx="5511600" cy="1518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FFFFFF"/>
              </a:buClr>
              <a:buSzPts val="3800"/>
              <a:buFont typeface="Rubik"/>
              <a:buNone/>
              <a:defRPr b="1" sz="3800">
                <a:solidFill>
                  <a:srgbClr val="FFFFFF"/>
                </a:solidFill>
                <a:latin typeface="Rubik"/>
                <a:ea typeface="Rubik"/>
                <a:cs typeface="Rubik"/>
                <a:sym typeface="Rubik"/>
              </a:defRPr>
            </a:lvl1pPr>
            <a:lvl2pPr lvl="1" algn="l">
              <a:lnSpc>
                <a:spcPct val="100000"/>
              </a:lnSpc>
              <a:spcBef>
                <a:spcPts val="0"/>
              </a:spcBef>
              <a:spcAft>
                <a:spcPts val="0"/>
              </a:spcAft>
              <a:buClr>
                <a:srgbClr val="FFFFFF"/>
              </a:buClr>
              <a:buSzPts val="3800"/>
              <a:buNone/>
              <a:defRPr sz="3800">
                <a:solidFill>
                  <a:srgbClr val="FFFFFF"/>
                </a:solidFill>
              </a:defRPr>
            </a:lvl2pPr>
            <a:lvl3pPr lvl="2" algn="l">
              <a:lnSpc>
                <a:spcPct val="100000"/>
              </a:lnSpc>
              <a:spcBef>
                <a:spcPts val="0"/>
              </a:spcBef>
              <a:spcAft>
                <a:spcPts val="0"/>
              </a:spcAft>
              <a:buClr>
                <a:srgbClr val="FFFFFF"/>
              </a:buClr>
              <a:buSzPts val="3800"/>
              <a:buNone/>
              <a:defRPr sz="3800">
                <a:solidFill>
                  <a:srgbClr val="FFFFFF"/>
                </a:solidFill>
              </a:defRPr>
            </a:lvl3pPr>
            <a:lvl4pPr lvl="3" algn="l">
              <a:lnSpc>
                <a:spcPct val="100000"/>
              </a:lnSpc>
              <a:spcBef>
                <a:spcPts val="0"/>
              </a:spcBef>
              <a:spcAft>
                <a:spcPts val="0"/>
              </a:spcAft>
              <a:buClr>
                <a:srgbClr val="FFFFFF"/>
              </a:buClr>
              <a:buSzPts val="3800"/>
              <a:buNone/>
              <a:defRPr sz="3800">
                <a:solidFill>
                  <a:srgbClr val="FFFFFF"/>
                </a:solidFill>
              </a:defRPr>
            </a:lvl4pPr>
            <a:lvl5pPr lvl="4" algn="l">
              <a:lnSpc>
                <a:spcPct val="100000"/>
              </a:lnSpc>
              <a:spcBef>
                <a:spcPts val="0"/>
              </a:spcBef>
              <a:spcAft>
                <a:spcPts val="0"/>
              </a:spcAft>
              <a:buClr>
                <a:srgbClr val="FFFFFF"/>
              </a:buClr>
              <a:buSzPts val="3800"/>
              <a:buNone/>
              <a:defRPr sz="3800">
                <a:solidFill>
                  <a:srgbClr val="FFFFFF"/>
                </a:solidFill>
              </a:defRPr>
            </a:lvl5pPr>
            <a:lvl6pPr lvl="5" algn="l">
              <a:lnSpc>
                <a:spcPct val="100000"/>
              </a:lnSpc>
              <a:spcBef>
                <a:spcPts val="0"/>
              </a:spcBef>
              <a:spcAft>
                <a:spcPts val="0"/>
              </a:spcAft>
              <a:buClr>
                <a:srgbClr val="FFFFFF"/>
              </a:buClr>
              <a:buSzPts val="3800"/>
              <a:buNone/>
              <a:defRPr sz="3800">
                <a:solidFill>
                  <a:srgbClr val="FFFFFF"/>
                </a:solidFill>
              </a:defRPr>
            </a:lvl6pPr>
            <a:lvl7pPr lvl="6" algn="l">
              <a:lnSpc>
                <a:spcPct val="100000"/>
              </a:lnSpc>
              <a:spcBef>
                <a:spcPts val="0"/>
              </a:spcBef>
              <a:spcAft>
                <a:spcPts val="0"/>
              </a:spcAft>
              <a:buClr>
                <a:srgbClr val="FFFFFF"/>
              </a:buClr>
              <a:buSzPts val="3800"/>
              <a:buNone/>
              <a:defRPr sz="3800">
                <a:solidFill>
                  <a:srgbClr val="FFFFFF"/>
                </a:solidFill>
              </a:defRPr>
            </a:lvl7pPr>
            <a:lvl8pPr lvl="7" algn="l">
              <a:lnSpc>
                <a:spcPct val="100000"/>
              </a:lnSpc>
              <a:spcBef>
                <a:spcPts val="0"/>
              </a:spcBef>
              <a:spcAft>
                <a:spcPts val="0"/>
              </a:spcAft>
              <a:buClr>
                <a:srgbClr val="FFFFFF"/>
              </a:buClr>
              <a:buSzPts val="3800"/>
              <a:buNone/>
              <a:defRPr sz="3800">
                <a:solidFill>
                  <a:srgbClr val="FFFFFF"/>
                </a:solidFill>
              </a:defRPr>
            </a:lvl8pPr>
            <a:lvl9pPr lvl="8" algn="l">
              <a:lnSpc>
                <a:spcPct val="100000"/>
              </a:lnSpc>
              <a:spcBef>
                <a:spcPts val="0"/>
              </a:spcBef>
              <a:spcAft>
                <a:spcPts val="0"/>
              </a:spcAft>
              <a:buClr>
                <a:srgbClr val="FFFFFF"/>
              </a:buClr>
              <a:buSzPts val="3800"/>
              <a:buNone/>
              <a:defRPr sz="3800">
                <a:solidFill>
                  <a:srgbClr val="FFFFFF"/>
                </a:solidFill>
              </a:defRPr>
            </a:lvl9pPr>
          </a:lstStyle>
          <a:p/>
        </p:txBody>
      </p:sp>
      <p:pic>
        <p:nvPicPr>
          <p:cNvPr id="272" name="Google Shape;272;p62"/>
          <p:cNvPicPr preferRelativeResize="0"/>
          <p:nvPr/>
        </p:nvPicPr>
        <p:blipFill rotWithShape="1">
          <a:blip r:embed="rId3">
            <a:alphaModFix/>
          </a:blip>
          <a:srcRect b="0" l="0" r="0" t="0"/>
          <a:stretch/>
        </p:blipFill>
        <p:spPr>
          <a:xfrm>
            <a:off x="6192025" y="2197200"/>
            <a:ext cx="2184300" cy="2184300"/>
          </a:xfrm>
          <a:prstGeom prst="ellipse">
            <a:avLst/>
          </a:prstGeom>
          <a:noFill/>
          <a:ln cap="flat" cmpd="sng" w="28575">
            <a:solidFill>
              <a:srgbClr val="FFFFFF"/>
            </a:solidFill>
            <a:prstDash val="solid"/>
            <a:round/>
            <a:headEnd len="sm" w="sm" type="none"/>
            <a:tailEnd len="sm" w="sm" type="none"/>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reak" type="titleOnly">
  <p:cSld name="TITLE_ONLY">
    <p:bg>
      <p:bgPr>
        <a:noFill/>
      </p:bgPr>
    </p:bg>
    <p:spTree>
      <p:nvGrpSpPr>
        <p:cNvPr id="273" name="Shape 273"/>
        <p:cNvGrpSpPr/>
        <p:nvPr/>
      </p:nvGrpSpPr>
      <p:grpSpPr>
        <a:xfrm>
          <a:off x="0" y="0"/>
          <a:ext cx="0" cy="0"/>
          <a:chOff x="0" y="0"/>
          <a:chExt cx="0" cy="0"/>
        </a:xfrm>
      </p:grpSpPr>
      <p:pic>
        <p:nvPicPr>
          <p:cNvPr id="274" name="Google Shape;274;p63"/>
          <p:cNvPicPr preferRelativeResize="0"/>
          <p:nvPr/>
        </p:nvPicPr>
        <p:blipFill rotWithShape="1">
          <a:blip r:embed="rId2">
            <a:alphaModFix/>
          </a:blip>
          <a:srcRect b="0" l="0" r="10" t="0"/>
          <a:stretch/>
        </p:blipFill>
        <p:spPr>
          <a:xfrm>
            <a:off x="0" y="0"/>
            <a:ext cx="9144000" cy="5143500"/>
          </a:xfrm>
          <a:prstGeom prst="rect">
            <a:avLst/>
          </a:prstGeom>
          <a:noFill/>
          <a:ln>
            <a:noFill/>
          </a:ln>
        </p:spPr>
      </p:pic>
      <p:sp>
        <p:nvSpPr>
          <p:cNvPr id="275" name="Google Shape;275;p63"/>
          <p:cNvSpPr/>
          <p:nvPr/>
        </p:nvSpPr>
        <p:spPr>
          <a:xfrm>
            <a:off x="0" y="0"/>
            <a:ext cx="9167400" cy="5143500"/>
          </a:xfrm>
          <a:prstGeom prst="rect">
            <a:avLst/>
          </a:prstGeom>
          <a:solidFill>
            <a:srgbClr val="434343">
              <a:alpha val="5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76" name="Google Shape;276;p63"/>
          <p:cNvPicPr preferRelativeResize="0"/>
          <p:nvPr/>
        </p:nvPicPr>
        <p:blipFill rotWithShape="1">
          <a:blip r:embed="rId3">
            <a:alphaModFix/>
          </a:blip>
          <a:srcRect b="0" l="0" r="0" t="0"/>
          <a:stretch/>
        </p:blipFill>
        <p:spPr>
          <a:xfrm>
            <a:off x="8423050" y="4529775"/>
            <a:ext cx="339950" cy="432150"/>
          </a:xfrm>
          <a:prstGeom prst="rect">
            <a:avLst/>
          </a:prstGeom>
          <a:noFill/>
          <a:ln>
            <a:noFill/>
          </a:ln>
        </p:spPr>
      </p:pic>
      <p:grpSp>
        <p:nvGrpSpPr>
          <p:cNvPr id="277" name="Google Shape;277;p63"/>
          <p:cNvGrpSpPr/>
          <p:nvPr/>
        </p:nvGrpSpPr>
        <p:grpSpPr>
          <a:xfrm>
            <a:off x="1975500" y="3845558"/>
            <a:ext cx="5193000" cy="763722"/>
            <a:chOff x="1975250" y="1903874"/>
            <a:chExt cx="5193000" cy="763722"/>
          </a:xfrm>
        </p:grpSpPr>
        <p:sp>
          <p:nvSpPr>
            <p:cNvPr id="278" name="Google Shape;278;p63"/>
            <p:cNvSpPr/>
            <p:nvPr/>
          </p:nvSpPr>
          <p:spPr>
            <a:xfrm>
              <a:off x="1975250" y="1903874"/>
              <a:ext cx="5193000" cy="523500"/>
            </a:xfrm>
            <a:custGeom>
              <a:rect b="b" l="l" r="r" t="t"/>
              <a:pathLst>
                <a:path extrusionOk="0" h="120000" w="120000">
                  <a:moveTo>
                    <a:pt x="0" y="0"/>
                  </a:moveTo>
                  <a:lnTo>
                    <a:pt x="120000" y="0"/>
                  </a:lnTo>
                  <a:lnTo>
                    <a:pt x="120000" y="119994"/>
                  </a:lnTo>
                  <a:lnTo>
                    <a:pt x="0" y="119994"/>
                  </a:lnTo>
                  <a:close/>
                </a:path>
              </a:pathLst>
            </a:custGeom>
            <a:noFill/>
            <a:ln>
              <a:noFill/>
            </a:ln>
          </p:spPr>
          <p:txBody>
            <a:bodyPr anchorCtr="0" anchor="b" bIns="19050" lIns="19050" spcFirstLastPara="1" rIns="19050" wrap="square" tIns="19050">
              <a:noAutofit/>
            </a:bodyPr>
            <a:lstStyle/>
            <a:p>
              <a:pPr indent="0" lvl="0" marL="0" marR="0" rtl="0" algn="ctr">
                <a:lnSpc>
                  <a:spcPct val="100000"/>
                </a:lnSpc>
                <a:spcBef>
                  <a:spcPts val="0"/>
                </a:spcBef>
                <a:spcAft>
                  <a:spcPts val="0"/>
                </a:spcAft>
                <a:buClr>
                  <a:srgbClr val="000000"/>
                </a:buClr>
                <a:buSzPts val="2700"/>
                <a:buFont typeface="Arial"/>
                <a:buNone/>
              </a:pPr>
              <a:r>
                <a:rPr b="1" i="0" lang="es" sz="2700" u="none" cap="none" strike="noStrike">
                  <a:solidFill>
                    <a:srgbClr val="FFFFFF"/>
                  </a:solidFill>
                  <a:latin typeface="Rubik"/>
                  <a:ea typeface="Rubik"/>
                  <a:cs typeface="Rubik"/>
                  <a:sym typeface="Rubik"/>
                </a:rPr>
                <a:t>¡BREAK!</a:t>
              </a:r>
              <a:endParaRPr b="1" i="0" sz="1900" u="none" cap="none" strike="noStrike">
                <a:solidFill>
                  <a:srgbClr val="FFFFFF"/>
                </a:solidFill>
                <a:latin typeface="Rubik"/>
                <a:ea typeface="Rubik"/>
                <a:cs typeface="Rubik"/>
                <a:sym typeface="Rubik"/>
              </a:endParaRPr>
            </a:p>
          </p:txBody>
        </p:sp>
        <p:sp>
          <p:nvSpPr>
            <p:cNvPr id="279" name="Google Shape;279;p63"/>
            <p:cNvSpPr/>
            <p:nvPr/>
          </p:nvSpPr>
          <p:spPr>
            <a:xfrm rot="-5400000">
              <a:off x="4532709" y="2094296"/>
              <a:ext cx="78000" cy="1068600"/>
            </a:xfrm>
            <a:custGeom>
              <a:rect b="b" l="l" r="r" t="t"/>
              <a:pathLst>
                <a:path extrusionOk="0" h="120000" w="120000">
                  <a:moveTo>
                    <a:pt x="0" y="0"/>
                  </a:moveTo>
                  <a:lnTo>
                    <a:pt x="120000" y="0"/>
                  </a:lnTo>
                  <a:lnTo>
                    <a:pt x="120000" y="119994"/>
                  </a:lnTo>
                  <a:lnTo>
                    <a:pt x="0" y="119994"/>
                  </a:lnTo>
                  <a:close/>
                </a:path>
              </a:pathLst>
            </a:custGeom>
            <a:solidFill>
              <a:srgbClr val="FFFFFF"/>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grpSp>
      <p:sp>
        <p:nvSpPr>
          <p:cNvPr id="280" name="Google Shape;280;p63"/>
          <p:cNvSpPr/>
          <p:nvPr/>
        </p:nvSpPr>
        <p:spPr>
          <a:xfrm>
            <a:off x="358350" y="4529783"/>
            <a:ext cx="5193000" cy="523500"/>
          </a:xfrm>
          <a:custGeom>
            <a:rect b="b" l="l" r="r" t="t"/>
            <a:pathLst>
              <a:path extrusionOk="0" h="120000" w="120000">
                <a:moveTo>
                  <a:pt x="0" y="0"/>
                </a:moveTo>
                <a:lnTo>
                  <a:pt x="120000" y="0"/>
                </a:lnTo>
                <a:lnTo>
                  <a:pt x="120000" y="119994"/>
                </a:lnTo>
                <a:lnTo>
                  <a:pt x="0" y="119994"/>
                </a:lnTo>
                <a:close/>
              </a:path>
            </a:pathLst>
          </a:custGeom>
          <a:noFill/>
          <a:ln>
            <a:noFill/>
          </a:ln>
        </p:spPr>
        <p:txBody>
          <a:bodyPr anchorCtr="0" anchor="b" bIns="19050" lIns="19050" spcFirstLastPara="1" rIns="19050" wrap="square" tIns="19050">
            <a:noAutofit/>
          </a:bodyPr>
          <a:lstStyle/>
          <a:p>
            <a:pPr indent="0" lvl="0" marL="0" marR="0" rtl="0" algn="l">
              <a:lnSpc>
                <a:spcPct val="100000"/>
              </a:lnSpc>
              <a:spcBef>
                <a:spcPts val="0"/>
              </a:spcBef>
              <a:spcAft>
                <a:spcPts val="0"/>
              </a:spcAft>
              <a:buClr>
                <a:srgbClr val="000000"/>
              </a:buClr>
              <a:buSzPts val="800"/>
              <a:buFont typeface="Arial"/>
              <a:buNone/>
            </a:pPr>
            <a:r>
              <a:rPr b="0" i="0" lang="es" sz="800" u="none" cap="none" strike="noStrike">
                <a:solidFill>
                  <a:srgbClr val="D9D9D9"/>
                </a:solidFill>
                <a:latin typeface="Rubik"/>
                <a:ea typeface="Rubik"/>
                <a:cs typeface="Rubik"/>
                <a:sym typeface="Rubik"/>
              </a:rPr>
              <a:t>Ph. Credit: Drew Coffmann</a:t>
            </a:r>
            <a:endParaRPr b="0" i="0" sz="800" u="none" cap="none" strike="noStrike">
              <a:solidFill>
                <a:srgbClr val="D9D9D9"/>
              </a:solidFill>
              <a:latin typeface="Rubik"/>
              <a:ea typeface="Rubik"/>
              <a:cs typeface="Rubik"/>
              <a:sym typeface="Rubik"/>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Repaso y Herramientas CARÁTULA 1">
  <p:cSld name="SECTION_HEADER_1_2">
    <p:bg>
      <p:bgPr>
        <a:solidFill>
          <a:srgbClr val="009BDE"/>
        </a:solidFill>
      </p:bgPr>
    </p:bg>
    <p:spTree>
      <p:nvGrpSpPr>
        <p:cNvPr id="281" name="Shape 281"/>
        <p:cNvGrpSpPr/>
        <p:nvPr/>
      </p:nvGrpSpPr>
      <p:grpSpPr>
        <a:xfrm>
          <a:off x="0" y="0"/>
          <a:ext cx="0" cy="0"/>
          <a:chOff x="0" y="0"/>
          <a:chExt cx="0" cy="0"/>
        </a:xfrm>
      </p:grpSpPr>
      <p:pic>
        <p:nvPicPr>
          <p:cNvPr id="282" name="Google Shape;282;p64"/>
          <p:cNvPicPr preferRelativeResize="0"/>
          <p:nvPr/>
        </p:nvPicPr>
        <p:blipFill rotWithShape="1">
          <a:blip r:embed="rId2">
            <a:alphaModFix/>
          </a:blip>
          <a:srcRect b="0" l="0" r="0" t="0"/>
          <a:stretch/>
        </p:blipFill>
        <p:spPr>
          <a:xfrm>
            <a:off x="762000" y="3758400"/>
            <a:ext cx="490150" cy="623100"/>
          </a:xfrm>
          <a:prstGeom prst="rect">
            <a:avLst/>
          </a:prstGeom>
          <a:noFill/>
          <a:ln>
            <a:noFill/>
          </a:ln>
        </p:spPr>
      </p:pic>
      <p:sp>
        <p:nvSpPr>
          <p:cNvPr id="283" name="Google Shape;283;p64"/>
          <p:cNvSpPr txBox="1"/>
          <p:nvPr>
            <p:ph type="title"/>
          </p:nvPr>
        </p:nvSpPr>
        <p:spPr>
          <a:xfrm>
            <a:off x="729450" y="587675"/>
            <a:ext cx="5511600" cy="1518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FFFFFF"/>
              </a:buClr>
              <a:buSzPts val="3800"/>
              <a:buFont typeface="Rubik"/>
              <a:buNone/>
              <a:defRPr b="1" sz="3800">
                <a:solidFill>
                  <a:srgbClr val="FFFFFF"/>
                </a:solidFill>
                <a:latin typeface="Rubik"/>
                <a:ea typeface="Rubik"/>
                <a:cs typeface="Rubik"/>
                <a:sym typeface="Rubik"/>
              </a:defRPr>
            </a:lvl1pPr>
            <a:lvl2pPr lvl="1" algn="l">
              <a:lnSpc>
                <a:spcPct val="100000"/>
              </a:lnSpc>
              <a:spcBef>
                <a:spcPts val="0"/>
              </a:spcBef>
              <a:spcAft>
                <a:spcPts val="0"/>
              </a:spcAft>
              <a:buClr>
                <a:srgbClr val="FFFFFF"/>
              </a:buClr>
              <a:buSzPts val="3800"/>
              <a:buNone/>
              <a:defRPr sz="3800">
                <a:solidFill>
                  <a:srgbClr val="FFFFFF"/>
                </a:solidFill>
              </a:defRPr>
            </a:lvl2pPr>
            <a:lvl3pPr lvl="2" algn="l">
              <a:lnSpc>
                <a:spcPct val="100000"/>
              </a:lnSpc>
              <a:spcBef>
                <a:spcPts val="0"/>
              </a:spcBef>
              <a:spcAft>
                <a:spcPts val="0"/>
              </a:spcAft>
              <a:buClr>
                <a:srgbClr val="FFFFFF"/>
              </a:buClr>
              <a:buSzPts val="3800"/>
              <a:buNone/>
              <a:defRPr sz="3800">
                <a:solidFill>
                  <a:srgbClr val="FFFFFF"/>
                </a:solidFill>
              </a:defRPr>
            </a:lvl3pPr>
            <a:lvl4pPr lvl="3" algn="l">
              <a:lnSpc>
                <a:spcPct val="100000"/>
              </a:lnSpc>
              <a:spcBef>
                <a:spcPts val="0"/>
              </a:spcBef>
              <a:spcAft>
                <a:spcPts val="0"/>
              </a:spcAft>
              <a:buClr>
                <a:srgbClr val="FFFFFF"/>
              </a:buClr>
              <a:buSzPts val="3800"/>
              <a:buNone/>
              <a:defRPr sz="3800">
                <a:solidFill>
                  <a:srgbClr val="FFFFFF"/>
                </a:solidFill>
              </a:defRPr>
            </a:lvl4pPr>
            <a:lvl5pPr lvl="4" algn="l">
              <a:lnSpc>
                <a:spcPct val="100000"/>
              </a:lnSpc>
              <a:spcBef>
                <a:spcPts val="0"/>
              </a:spcBef>
              <a:spcAft>
                <a:spcPts val="0"/>
              </a:spcAft>
              <a:buClr>
                <a:srgbClr val="FFFFFF"/>
              </a:buClr>
              <a:buSzPts val="3800"/>
              <a:buNone/>
              <a:defRPr sz="3800">
                <a:solidFill>
                  <a:srgbClr val="FFFFFF"/>
                </a:solidFill>
              </a:defRPr>
            </a:lvl5pPr>
            <a:lvl6pPr lvl="5" algn="l">
              <a:lnSpc>
                <a:spcPct val="100000"/>
              </a:lnSpc>
              <a:spcBef>
                <a:spcPts val="0"/>
              </a:spcBef>
              <a:spcAft>
                <a:spcPts val="0"/>
              </a:spcAft>
              <a:buClr>
                <a:srgbClr val="FFFFFF"/>
              </a:buClr>
              <a:buSzPts val="3800"/>
              <a:buNone/>
              <a:defRPr sz="3800">
                <a:solidFill>
                  <a:srgbClr val="FFFFFF"/>
                </a:solidFill>
              </a:defRPr>
            </a:lvl6pPr>
            <a:lvl7pPr lvl="6" algn="l">
              <a:lnSpc>
                <a:spcPct val="100000"/>
              </a:lnSpc>
              <a:spcBef>
                <a:spcPts val="0"/>
              </a:spcBef>
              <a:spcAft>
                <a:spcPts val="0"/>
              </a:spcAft>
              <a:buClr>
                <a:srgbClr val="FFFFFF"/>
              </a:buClr>
              <a:buSzPts val="3800"/>
              <a:buNone/>
              <a:defRPr sz="3800">
                <a:solidFill>
                  <a:srgbClr val="FFFFFF"/>
                </a:solidFill>
              </a:defRPr>
            </a:lvl7pPr>
            <a:lvl8pPr lvl="7" algn="l">
              <a:lnSpc>
                <a:spcPct val="100000"/>
              </a:lnSpc>
              <a:spcBef>
                <a:spcPts val="0"/>
              </a:spcBef>
              <a:spcAft>
                <a:spcPts val="0"/>
              </a:spcAft>
              <a:buClr>
                <a:srgbClr val="FFFFFF"/>
              </a:buClr>
              <a:buSzPts val="3800"/>
              <a:buNone/>
              <a:defRPr sz="3800">
                <a:solidFill>
                  <a:srgbClr val="FFFFFF"/>
                </a:solidFill>
              </a:defRPr>
            </a:lvl8pPr>
            <a:lvl9pPr lvl="8" algn="l">
              <a:lnSpc>
                <a:spcPct val="100000"/>
              </a:lnSpc>
              <a:spcBef>
                <a:spcPts val="0"/>
              </a:spcBef>
              <a:spcAft>
                <a:spcPts val="0"/>
              </a:spcAft>
              <a:buClr>
                <a:srgbClr val="FFFFFF"/>
              </a:buClr>
              <a:buSzPts val="3800"/>
              <a:buNone/>
              <a:defRPr sz="3800">
                <a:solidFill>
                  <a:srgbClr val="FFFFFF"/>
                </a:solidFill>
              </a:defRPr>
            </a:lvl9pPr>
          </a:lstStyle>
          <a:p/>
        </p:txBody>
      </p:sp>
      <p:pic>
        <p:nvPicPr>
          <p:cNvPr id="284" name="Google Shape;284;p64"/>
          <p:cNvPicPr preferRelativeResize="0"/>
          <p:nvPr/>
        </p:nvPicPr>
        <p:blipFill rotWithShape="1">
          <a:blip r:embed="rId3">
            <a:alphaModFix/>
          </a:blip>
          <a:srcRect b="0" l="22332" r="22330" t="0"/>
          <a:stretch/>
        </p:blipFill>
        <p:spPr>
          <a:xfrm>
            <a:off x="6192025" y="2197200"/>
            <a:ext cx="2184300" cy="2184300"/>
          </a:xfrm>
          <a:prstGeom prst="ellipse">
            <a:avLst/>
          </a:prstGeom>
          <a:noFill/>
          <a:ln cap="flat" cmpd="sng" w="28575">
            <a:solidFill>
              <a:srgbClr val="FFFFFF"/>
            </a:solidFill>
            <a:prstDash val="solid"/>
            <a:round/>
            <a:headEnd len="sm" w="sm" type="none"/>
            <a:tailEnd len="sm" w="sm" type="none"/>
          </a:ln>
        </p:spPr>
      </p:pic>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_ONLY_1">
  <p:cSld name="CAPTION_ONLY_1">
    <p:spTree>
      <p:nvGrpSpPr>
        <p:cNvPr id="285" name="Shape 285"/>
        <p:cNvGrpSpPr/>
        <p:nvPr/>
      </p:nvGrpSpPr>
      <p:grpSpPr>
        <a:xfrm>
          <a:off x="0" y="0"/>
          <a:ext cx="0" cy="0"/>
          <a:chOff x="0" y="0"/>
          <a:chExt cx="0" cy="0"/>
        </a:xfrm>
      </p:grpSpPr>
      <p:sp>
        <p:nvSpPr>
          <p:cNvPr id="286" name="Google Shape;286;p65"/>
          <p:cNvSpPr txBox="1"/>
          <p:nvPr>
            <p:ph idx="1" type="body"/>
          </p:nvPr>
        </p:nvSpPr>
        <p:spPr>
          <a:xfrm>
            <a:off x="724950" y="4372551"/>
            <a:ext cx="7697400" cy="4605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300"/>
              <a:buFont typeface="Rubik"/>
              <a:buNone/>
              <a:defRPr>
                <a:latin typeface="Rubik"/>
                <a:ea typeface="Rubik"/>
                <a:cs typeface="Rubik"/>
                <a:sym typeface="Rubik"/>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287" name="Google Shape;287;p65"/>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Actividad práctica CARÁTULA">
  <p:cSld name="SECTION_HEADER_1_1_1">
    <p:bg>
      <p:bgPr>
        <a:solidFill>
          <a:srgbClr val="FCD300"/>
        </a:solidFill>
      </p:bgPr>
    </p:bg>
    <p:spTree>
      <p:nvGrpSpPr>
        <p:cNvPr id="288" name="Shape 288"/>
        <p:cNvGrpSpPr/>
        <p:nvPr/>
      </p:nvGrpSpPr>
      <p:grpSpPr>
        <a:xfrm>
          <a:off x="0" y="0"/>
          <a:ext cx="0" cy="0"/>
          <a:chOff x="0" y="0"/>
          <a:chExt cx="0" cy="0"/>
        </a:xfrm>
      </p:grpSpPr>
      <p:sp>
        <p:nvSpPr>
          <p:cNvPr id="289" name="Google Shape;289;p66"/>
          <p:cNvSpPr txBox="1"/>
          <p:nvPr>
            <p:ph type="title"/>
          </p:nvPr>
        </p:nvSpPr>
        <p:spPr>
          <a:xfrm>
            <a:off x="729450" y="587675"/>
            <a:ext cx="5511600" cy="1518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430098"/>
              </a:buClr>
              <a:buSzPts val="3800"/>
              <a:buFont typeface="Rubik"/>
              <a:buNone/>
              <a:defRPr b="1" sz="3800">
                <a:solidFill>
                  <a:srgbClr val="430098"/>
                </a:solidFill>
                <a:latin typeface="Rubik"/>
                <a:ea typeface="Rubik"/>
                <a:cs typeface="Rubik"/>
                <a:sym typeface="Rubik"/>
              </a:defRPr>
            </a:lvl1pPr>
            <a:lvl2pPr lvl="1" algn="l">
              <a:lnSpc>
                <a:spcPct val="100000"/>
              </a:lnSpc>
              <a:spcBef>
                <a:spcPts val="0"/>
              </a:spcBef>
              <a:spcAft>
                <a:spcPts val="0"/>
              </a:spcAft>
              <a:buClr>
                <a:srgbClr val="430098"/>
              </a:buClr>
              <a:buSzPts val="3800"/>
              <a:buNone/>
              <a:defRPr sz="3800">
                <a:solidFill>
                  <a:srgbClr val="430098"/>
                </a:solidFill>
              </a:defRPr>
            </a:lvl2pPr>
            <a:lvl3pPr lvl="2" algn="l">
              <a:lnSpc>
                <a:spcPct val="100000"/>
              </a:lnSpc>
              <a:spcBef>
                <a:spcPts val="0"/>
              </a:spcBef>
              <a:spcAft>
                <a:spcPts val="0"/>
              </a:spcAft>
              <a:buClr>
                <a:srgbClr val="430098"/>
              </a:buClr>
              <a:buSzPts val="3800"/>
              <a:buNone/>
              <a:defRPr sz="3800">
                <a:solidFill>
                  <a:srgbClr val="430098"/>
                </a:solidFill>
              </a:defRPr>
            </a:lvl3pPr>
            <a:lvl4pPr lvl="3" algn="l">
              <a:lnSpc>
                <a:spcPct val="100000"/>
              </a:lnSpc>
              <a:spcBef>
                <a:spcPts val="0"/>
              </a:spcBef>
              <a:spcAft>
                <a:spcPts val="0"/>
              </a:spcAft>
              <a:buClr>
                <a:srgbClr val="430098"/>
              </a:buClr>
              <a:buSzPts val="3800"/>
              <a:buNone/>
              <a:defRPr sz="3800">
                <a:solidFill>
                  <a:srgbClr val="430098"/>
                </a:solidFill>
              </a:defRPr>
            </a:lvl4pPr>
            <a:lvl5pPr lvl="4" algn="l">
              <a:lnSpc>
                <a:spcPct val="100000"/>
              </a:lnSpc>
              <a:spcBef>
                <a:spcPts val="0"/>
              </a:spcBef>
              <a:spcAft>
                <a:spcPts val="0"/>
              </a:spcAft>
              <a:buClr>
                <a:srgbClr val="430098"/>
              </a:buClr>
              <a:buSzPts val="3800"/>
              <a:buNone/>
              <a:defRPr sz="3800">
                <a:solidFill>
                  <a:srgbClr val="430098"/>
                </a:solidFill>
              </a:defRPr>
            </a:lvl5pPr>
            <a:lvl6pPr lvl="5" algn="l">
              <a:lnSpc>
                <a:spcPct val="100000"/>
              </a:lnSpc>
              <a:spcBef>
                <a:spcPts val="0"/>
              </a:spcBef>
              <a:spcAft>
                <a:spcPts val="0"/>
              </a:spcAft>
              <a:buClr>
                <a:srgbClr val="430098"/>
              </a:buClr>
              <a:buSzPts val="3800"/>
              <a:buNone/>
              <a:defRPr sz="3800">
                <a:solidFill>
                  <a:srgbClr val="430098"/>
                </a:solidFill>
              </a:defRPr>
            </a:lvl6pPr>
            <a:lvl7pPr lvl="6" algn="l">
              <a:lnSpc>
                <a:spcPct val="100000"/>
              </a:lnSpc>
              <a:spcBef>
                <a:spcPts val="0"/>
              </a:spcBef>
              <a:spcAft>
                <a:spcPts val="0"/>
              </a:spcAft>
              <a:buClr>
                <a:srgbClr val="430098"/>
              </a:buClr>
              <a:buSzPts val="3800"/>
              <a:buNone/>
              <a:defRPr sz="3800">
                <a:solidFill>
                  <a:srgbClr val="430098"/>
                </a:solidFill>
              </a:defRPr>
            </a:lvl7pPr>
            <a:lvl8pPr lvl="7" algn="l">
              <a:lnSpc>
                <a:spcPct val="100000"/>
              </a:lnSpc>
              <a:spcBef>
                <a:spcPts val="0"/>
              </a:spcBef>
              <a:spcAft>
                <a:spcPts val="0"/>
              </a:spcAft>
              <a:buClr>
                <a:srgbClr val="430098"/>
              </a:buClr>
              <a:buSzPts val="3800"/>
              <a:buNone/>
              <a:defRPr sz="3800">
                <a:solidFill>
                  <a:srgbClr val="430098"/>
                </a:solidFill>
              </a:defRPr>
            </a:lvl8pPr>
            <a:lvl9pPr lvl="8" algn="l">
              <a:lnSpc>
                <a:spcPct val="100000"/>
              </a:lnSpc>
              <a:spcBef>
                <a:spcPts val="0"/>
              </a:spcBef>
              <a:spcAft>
                <a:spcPts val="0"/>
              </a:spcAft>
              <a:buClr>
                <a:srgbClr val="430098"/>
              </a:buClr>
              <a:buSzPts val="3800"/>
              <a:buNone/>
              <a:defRPr sz="3800">
                <a:solidFill>
                  <a:srgbClr val="430098"/>
                </a:solidFill>
              </a:defRPr>
            </a:lvl9pPr>
          </a:lstStyle>
          <a:p/>
        </p:txBody>
      </p:sp>
      <p:pic>
        <p:nvPicPr>
          <p:cNvPr id="290" name="Google Shape;290;p66"/>
          <p:cNvPicPr preferRelativeResize="0"/>
          <p:nvPr/>
        </p:nvPicPr>
        <p:blipFill rotWithShape="1">
          <a:blip r:embed="rId2">
            <a:alphaModFix/>
          </a:blip>
          <a:srcRect b="0" l="0" r="0" t="0"/>
          <a:stretch/>
        </p:blipFill>
        <p:spPr>
          <a:xfrm>
            <a:off x="762000" y="3759644"/>
            <a:ext cx="490150" cy="620594"/>
          </a:xfrm>
          <a:prstGeom prst="rect">
            <a:avLst/>
          </a:prstGeom>
          <a:noFill/>
          <a:ln>
            <a:noFill/>
          </a:ln>
        </p:spPr>
      </p:pic>
      <p:pic>
        <p:nvPicPr>
          <p:cNvPr id="291" name="Google Shape;291;p66"/>
          <p:cNvPicPr preferRelativeResize="0"/>
          <p:nvPr/>
        </p:nvPicPr>
        <p:blipFill rotWithShape="1">
          <a:blip r:embed="rId3">
            <a:alphaModFix/>
          </a:blip>
          <a:srcRect b="17113" l="0" r="0" t="0"/>
          <a:stretch/>
        </p:blipFill>
        <p:spPr>
          <a:xfrm>
            <a:off x="6513700" y="2481275"/>
            <a:ext cx="1905024" cy="2662227"/>
          </a:xfrm>
          <a:prstGeom prst="rect">
            <a:avLst/>
          </a:prstGeom>
          <a:noFill/>
          <a:ln>
            <a:noFill/>
          </a:ln>
        </p:spPr>
      </p:pic>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Actividad práctica 2">
  <p:cSld name="TITLE_AND_BODY_1_1_1_1">
    <p:bg>
      <p:bgPr>
        <a:noFill/>
      </p:bgPr>
    </p:bg>
    <p:spTree>
      <p:nvGrpSpPr>
        <p:cNvPr id="292" name="Shape 292"/>
        <p:cNvGrpSpPr/>
        <p:nvPr/>
      </p:nvGrpSpPr>
      <p:grpSpPr>
        <a:xfrm>
          <a:off x="0" y="0"/>
          <a:ext cx="0" cy="0"/>
          <a:chOff x="0" y="0"/>
          <a:chExt cx="0" cy="0"/>
        </a:xfrm>
      </p:grpSpPr>
      <p:sp>
        <p:nvSpPr>
          <p:cNvPr id="293" name="Google Shape;293;p67"/>
          <p:cNvSpPr/>
          <p:nvPr/>
        </p:nvSpPr>
        <p:spPr>
          <a:xfrm>
            <a:off x="0" y="5100"/>
            <a:ext cx="213000" cy="5143500"/>
          </a:xfrm>
          <a:prstGeom prst="rect">
            <a:avLst/>
          </a:prstGeom>
          <a:solidFill>
            <a:srgbClr val="FCD3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 name="Google Shape;294;p67"/>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Actividad práctica 3">
  <p:cSld name="TITLE_AND_TWO_COLUMNS_1_1">
    <p:bg>
      <p:bgPr>
        <a:noFill/>
      </p:bgPr>
    </p:bg>
    <p:spTree>
      <p:nvGrpSpPr>
        <p:cNvPr id="295" name="Shape 295"/>
        <p:cNvGrpSpPr/>
        <p:nvPr/>
      </p:nvGrpSpPr>
      <p:grpSpPr>
        <a:xfrm>
          <a:off x="0" y="0"/>
          <a:ext cx="0" cy="0"/>
          <a:chOff x="0" y="0"/>
          <a:chExt cx="0" cy="0"/>
        </a:xfrm>
      </p:grpSpPr>
      <p:sp>
        <p:nvSpPr>
          <p:cNvPr id="296" name="Google Shape;296;p68"/>
          <p:cNvSpPr/>
          <p:nvPr/>
        </p:nvSpPr>
        <p:spPr>
          <a:xfrm>
            <a:off x="0" y="0"/>
            <a:ext cx="9144000" cy="1187700"/>
          </a:xfrm>
          <a:prstGeom prst="rect">
            <a:avLst/>
          </a:prstGeom>
          <a:solidFill>
            <a:srgbClr val="FCD3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 name="Google Shape;297;p68"/>
          <p:cNvSpPr txBox="1"/>
          <p:nvPr>
            <p:ph type="title"/>
          </p:nvPr>
        </p:nvSpPr>
        <p:spPr>
          <a:xfrm>
            <a:off x="727650" y="169200"/>
            <a:ext cx="7808700" cy="1018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430098"/>
              </a:buClr>
              <a:buSzPts val="2400"/>
              <a:buNone/>
              <a:defRPr sz="2400">
                <a:solidFill>
                  <a:srgbClr val="430098"/>
                </a:solidFill>
              </a:defRPr>
            </a:lvl1pPr>
            <a:lvl2pPr lvl="1" algn="l">
              <a:lnSpc>
                <a:spcPct val="100000"/>
              </a:lnSpc>
              <a:spcBef>
                <a:spcPts val="0"/>
              </a:spcBef>
              <a:spcAft>
                <a:spcPts val="0"/>
              </a:spcAft>
              <a:buClr>
                <a:srgbClr val="430098"/>
              </a:buClr>
              <a:buSzPts val="2400"/>
              <a:buFont typeface="Rubik Medium"/>
              <a:buNone/>
              <a:defRPr b="0" sz="2400">
                <a:solidFill>
                  <a:srgbClr val="430098"/>
                </a:solidFill>
                <a:latin typeface="Rubik Medium"/>
                <a:ea typeface="Rubik Medium"/>
                <a:cs typeface="Rubik Medium"/>
                <a:sym typeface="Rubik Medium"/>
              </a:defRPr>
            </a:lvl2pPr>
            <a:lvl3pPr lvl="2" algn="l">
              <a:lnSpc>
                <a:spcPct val="100000"/>
              </a:lnSpc>
              <a:spcBef>
                <a:spcPts val="0"/>
              </a:spcBef>
              <a:spcAft>
                <a:spcPts val="0"/>
              </a:spcAft>
              <a:buClr>
                <a:srgbClr val="430098"/>
              </a:buClr>
              <a:buSzPts val="2400"/>
              <a:buFont typeface="Rubik Medium"/>
              <a:buNone/>
              <a:defRPr b="0" sz="2400">
                <a:solidFill>
                  <a:srgbClr val="430098"/>
                </a:solidFill>
                <a:latin typeface="Rubik Medium"/>
                <a:ea typeface="Rubik Medium"/>
                <a:cs typeface="Rubik Medium"/>
                <a:sym typeface="Rubik Medium"/>
              </a:defRPr>
            </a:lvl3pPr>
            <a:lvl4pPr lvl="3" algn="l">
              <a:lnSpc>
                <a:spcPct val="100000"/>
              </a:lnSpc>
              <a:spcBef>
                <a:spcPts val="0"/>
              </a:spcBef>
              <a:spcAft>
                <a:spcPts val="0"/>
              </a:spcAft>
              <a:buClr>
                <a:srgbClr val="430098"/>
              </a:buClr>
              <a:buSzPts val="2400"/>
              <a:buFont typeface="Rubik Medium"/>
              <a:buNone/>
              <a:defRPr b="0" sz="2400">
                <a:solidFill>
                  <a:srgbClr val="430098"/>
                </a:solidFill>
                <a:latin typeface="Rubik Medium"/>
                <a:ea typeface="Rubik Medium"/>
                <a:cs typeface="Rubik Medium"/>
                <a:sym typeface="Rubik Medium"/>
              </a:defRPr>
            </a:lvl4pPr>
            <a:lvl5pPr lvl="4" algn="l">
              <a:lnSpc>
                <a:spcPct val="100000"/>
              </a:lnSpc>
              <a:spcBef>
                <a:spcPts val="0"/>
              </a:spcBef>
              <a:spcAft>
                <a:spcPts val="0"/>
              </a:spcAft>
              <a:buClr>
                <a:srgbClr val="430098"/>
              </a:buClr>
              <a:buSzPts val="2400"/>
              <a:buFont typeface="Rubik Medium"/>
              <a:buNone/>
              <a:defRPr b="0" sz="2400">
                <a:solidFill>
                  <a:srgbClr val="430098"/>
                </a:solidFill>
                <a:latin typeface="Rubik Medium"/>
                <a:ea typeface="Rubik Medium"/>
                <a:cs typeface="Rubik Medium"/>
                <a:sym typeface="Rubik Medium"/>
              </a:defRPr>
            </a:lvl5pPr>
            <a:lvl6pPr lvl="5" algn="l">
              <a:lnSpc>
                <a:spcPct val="100000"/>
              </a:lnSpc>
              <a:spcBef>
                <a:spcPts val="0"/>
              </a:spcBef>
              <a:spcAft>
                <a:spcPts val="0"/>
              </a:spcAft>
              <a:buClr>
                <a:srgbClr val="430098"/>
              </a:buClr>
              <a:buSzPts val="2400"/>
              <a:buFont typeface="Rubik Medium"/>
              <a:buNone/>
              <a:defRPr b="0" sz="2400">
                <a:solidFill>
                  <a:srgbClr val="430098"/>
                </a:solidFill>
                <a:latin typeface="Rubik Medium"/>
                <a:ea typeface="Rubik Medium"/>
                <a:cs typeface="Rubik Medium"/>
                <a:sym typeface="Rubik Medium"/>
              </a:defRPr>
            </a:lvl6pPr>
            <a:lvl7pPr lvl="6" algn="l">
              <a:lnSpc>
                <a:spcPct val="100000"/>
              </a:lnSpc>
              <a:spcBef>
                <a:spcPts val="0"/>
              </a:spcBef>
              <a:spcAft>
                <a:spcPts val="0"/>
              </a:spcAft>
              <a:buClr>
                <a:srgbClr val="430098"/>
              </a:buClr>
              <a:buSzPts val="2400"/>
              <a:buFont typeface="Rubik Medium"/>
              <a:buNone/>
              <a:defRPr b="0" sz="2400">
                <a:solidFill>
                  <a:srgbClr val="430098"/>
                </a:solidFill>
                <a:latin typeface="Rubik Medium"/>
                <a:ea typeface="Rubik Medium"/>
                <a:cs typeface="Rubik Medium"/>
                <a:sym typeface="Rubik Medium"/>
              </a:defRPr>
            </a:lvl7pPr>
            <a:lvl8pPr lvl="7" algn="l">
              <a:lnSpc>
                <a:spcPct val="100000"/>
              </a:lnSpc>
              <a:spcBef>
                <a:spcPts val="0"/>
              </a:spcBef>
              <a:spcAft>
                <a:spcPts val="0"/>
              </a:spcAft>
              <a:buClr>
                <a:srgbClr val="430098"/>
              </a:buClr>
              <a:buSzPts val="2400"/>
              <a:buFont typeface="Rubik Medium"/>
              <a:buNone/>
              <a:defRPr b="0" sz="2400">
                <a:solidFill>
                  <a:srgbClr val="430098"/>
                </a:solidFill>
                <a:latin typeface="Rubik Medium"/>
                <a:ea typeface="Rubik Medium"/>
                <a:cs typeface="Rubik Medium"/>
                <a:sym typeface="Rubik Medium"/>
              </a:defRPr>
            </a:lvl8pPr>
            <a:lvl9pPr lvl="8" algn="l">
              <a:lnSpc>
                <a:spcPct val="100000"/>
              </a:lnSpc>
              <a:spcBef>
                <a:spcPts val="0"/>
              </a:spcBef>
              <a:spcAft>
                <a:spcPts val="0"/>
              </a:spcAft>
              <a:buClr>
                <a:srgbClr val="430098"/>
              </a:buClr>
              <a:buSzPts val="2400"/>
              <a:buFont typeface="Rubik Medium"/>
              <a:buNone/>
              <a:defRPr b="0" sz="2400">
                <a:solidFill>
                  <a:srgbClr val="430098"/>
                </a:solidFill>
                <a:latin typeface="Rubik Medium"/>
                <a:ea typeface="Rubik Medium"/>
                <a:cs typeface="Rubik Medium"/>
                <a:sym typeface="Rubik Medium"/>
              </a:defRPr>
            </a:lvl9pPr>
          </a:lstStyle>
          <a:p/>
        </p:txBody>
      </p:sp>
      <p:sp>
        <p:nvSpPr>
          <p:cNvPr id="298" name="Google Shape;298;p68"/>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Rubik"/>
                <a:ea typeface="Rubik"/>
                <a:cs typeface="Rubik"/>
                <a:sym typeface="Rubik"/>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Rubik"/>
                <a:ea typeface="Rubik"/>
                <a:cs typeface="Rubik"/>
                <a:sym typeface="Rubik"/>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Rubik"/>
                <a:ea typeface="Rubik"/>
                <a:cs typeface="Rubik"/>
                <a:sym typeface="Rubik"/>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Rubik"/>
                <a:ea typeface="Rubik"/>
                <a:cs typeface="Rubik"/>
                <a:sym typeface="Rubik"/>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Rubik"/>
                <a:ea typeface="Rubik"/>
                <a:cs typeface="Rubik"/>
                <a:sym typeface="Rubik"/>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Rubik"/>
                <a:ea typeface="Rubik"/>
                <a:cs typeface="Rubik"/>
                <a:sym typeface="Rubik"/>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Rubik"/>
                <a:ea typeface="Rubik"/>
                <a:cs typeface="Rubik"/>
                <a:sym typeface="Rubik"/>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Rubik"/>
                <a:ea typeface="Rubik"/>
                <a:cs typeface="Rubik"/>
                <a:sym typeface="Rubik"/>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Rubik"/>
                <a:ea typeface="Rubik"/>
                <a:cs typeface="Rubik"/>
                <a:sym typeface="Rubik"/>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_ONLY_2">
  <p:cSld name="CAPTION_ONLY_2">
    <p:spTree>
      <p:nvGrpSpPr>
        <p:cNvPr id="299" name="Shape 299"/>
        <p:cNvGrpSpPr/>
        <p:nvPr/>
      </p:nvGrpSpPr>
      <p:grpSpPr>
        <a:xfrm>
          <a:off x="0" y="0"/>
          <a:ext cx="0" cy="0"/>
          <a:chOff x="0" y="0"/>
          <a:chExt cx="0" cy="0"/>
        </a:xfrm>
      </p:grpSpPr>
      <p:sp>
        <p:nvSpPr>
          <p:cNvPr id="300" name="Google Shape;300;p69"/>
          <p:cNvSpPr txBox="1"/>
          <p:nvPr>
            <p:ph idx="1" type="body"/>
          </p:nvPr>
        </p:nvSpPr>
        <p:spPr>
          <a:xfrm>
            <a:off x="724950" y="4372551"/>
            <a:ext cx="7697400" cy="4605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300"/>
              <a:buFont typeface="Rubik"/>
              <a:buNone/>
              <a:defRPr>
                <a:latin typeface="Rubik"/>
                <a:ea typeface="Rubik"/>
                <a:cs typeface="Rubik"/>
                <a:sym typeface="Rubik"/>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301" name="Google Shape;301;p69"/>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oría y Carrera 4">
  <p:cSld name="TITLE_AND_TWO_COLUMNS_1_2_1">
    <p:bg>
      <p:bgPr>
        <a:noFill/>
      </p:bgPr>
    </p:bg>
    <p:spTree>
      <p:nvGrpSpPr>
        <p:cNvPr id="302" name="Shape 302"/>
        <p:cNvGrpSpPr/>
        <p:nvPr/>
      </p:nvGrpSpPr>
      <p:grpSpPr>
        <a:xfrm>
          <a:off x="0" y="0"/>
          <a:ext cx="0" cy="0"/>
          <a:chOff x="0" y="0"/>
          <a:chExt cx="0" cy="0"/>
        </a:xfrm>
      </p:grpSpPr>
      <p:sp>
        <p:nvSpPr>
          <p:cNvPr id="303" name="Google Shape;303;p70"/>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9pPr>
          </a:lstStyle>
          <a:p>
            <a:pPr indent="0" lvl="0" marL="0" rtl="0" algn="r">
              <a:spcBef>
                <a:spcPts val="0"/>
              </a:spcBef>
              <a:spcAft>
                <a:spcPts val="0"/>
              </a:spcAft>
              <a:buNone/>
            </a:pPr>
            <a:fld id="{00000000-1234-1234-1234-123412341234}" type="slidenum">
              <a:rPr lang="es"/>
              <a:t>‹#›</a:t>
            </a:fld>
            <a:endParaRPr/>
          </a:p>
        </p:txBody>
      </p:sp>
      <p:grpSp>
        <p:nvGrpSpPr>
          <p:cNvPr id="304" name="Google Shape;304;p70"/>
          <p:cNvGrpSpPr/>
          <p:nvPr/>
        </p:nvGrpSpPr>
        <p:grpSpPr>
          <a:xfrm>
            <a:off x="830394" y="1191276"/>
            <a:ext cx="745764" cy="45826"/>
            <a:chOff x="4580561" y="2589004"/>
            <a:chExt cx="1064464" cy="25200"/>
          </a:xfrm>
        </p:grpSpPr>
        <p:sp>
          <p:nvSpPr>
            <p:cNvPr id="305" name="Google Shape;305;p70"/>
            <p:cNvSpPr/>
            <p:nvPr/>
          </p:nvSpPr>
          <p:spPr>
            <a:xfrm rot="-5400000">
              <a:off x="5366325" y="2335504"/>
              <a:ext cx="25200" cy="532200"/>
            </a:xfrm>
            <a:prstGeom prst="rect">
              <a:avLst/>
            </a:prstGeom>
            <a:solidFill>
              <a:srgbClr val="43009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6" name="Google Shape;306;p70"/>
            <p:cNvSpPr/>
            <p:nvPr/>
          </p:nvSpPr>
          <p:spPr>
            <a:xfrm rot="-5400000">
              <a:off x="4836311" y="2333254"/>
              <a:ext cx="25200" cy="536700"/>
            </a:xfrm>
            <a:prstGeom prst="rect">
              <a:avLst/>
            </a:prstGeom>
            <a:solidFill>
              <a:srgbClr val="43009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07" name="Google Shape;307;p70"/>
          <p:cNvSpPr txBox="1"/>
          <p:nvPr/>
        </p:nvSpPr>
        <p:spPr>
          <a:xfrm>
            <a:off x="717025" y="445150"/>
            <a:ext cx="7839600" cy="746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430098"/>
              </a:buClr>
              <a:buSzPts val="2800"/>
              <a:buFont typeface="Rubik"/>
              <a:buNone/>
            </a:pPr>
            <a:r>
              <a:rPr b="1" i="0" lang="es" sz="2800" u="none" cap="none" strike="noStrike">
                <a:solidFill>
                  <a:srgbClr val="430098"/>
                </a:solidFill>
                <a:latin typeface="Rubik"/>
                <a:ea typeface="Rubik"/>
                <a:cs typeface="Rubik"/>
                <a:sym typeface="Rubik"/>
              </a:rPr>
              <a:t>Para la próxima</a:t>
            </a:r>
            <a:endParaRPr b="1" i="0" sz="2800" u="none" cap="none" strike="noStrike">
              <a:solidFill>
                <a:srgbClr val="430098"/>
              </a:solidFill>
              <a:latin typeface="Rubik"/>
              <a:ea typeface="Rubik"/>
              <a:cs typeface="Rubik"/>
              <a:sym typeface="Rubik"/>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Actividad práctica 1">
  <p:cSld name="TITLE_AND_BODY_1_2_1">
    <p:bg>
      <p:bgPr>
        <a:noFill/>
      </p:bgPr>
    </p:bg>
    <p:spTree>
      <p:nvGrpSpPr>
        <p:cNvPr id="308" name="Shape 308"/>
        <p:cNvGrpSpPr/>
        <p:nvPr/>
      </p:nvGrpSpPr>
      <p:grpSpPr>
        <a:xfrm>
          <a:off x="0" y="0"/>
          <a:ext cx="0" cy="0"/>
          <a:chOff x="0" y="0"/>
          <a:chExt cx="0" cy="0"/>
        </a:xfrm>
      </p:grpSpPr>
      <p:sp>
        <p:nvSpPr>
          <p:cNvPr id="309" name="Google Shape;309;p71"/>
          <p:cNvSpPr/>
          <p:nvPr/>
        </p:nvSpPr>
        <p:spPr>
          <a:xfrm>
            <a:off x="0" y="5100"/>
            <a:ext cx="2014200" cy="5143500"/>
          </a:xfrm>
          <a:prstGeom prst="rect">
            <a:avLst/>
          </a:prstGeom>
          <a:solidFill>
            <a:srgbClr val="FCD3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 name="Google Shape;310;p71"/>
          <p:cNvSpPr txBox="1"/>
          <p:nvPr>
            <p:ph type="title"/>
          </p:nvPr>
        </p:nvSpPr>
        <p:spPr>
          <a:xfrm>
            <a:off x="288750" y="587675"/>
            <a:ext cx="1436700" cy="1518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430098"/>
              </a:buClr>
              <a:buSzPts val="1800"/>
              <a:buNone/>
              <a:defRPr sz="1800">
                <a:solidFill>
                  <a:srgbClr val="430098"/>
                </a:solidFill>
              </a:defRPr>
            </a:lvl1pPr>
            <a:lvl2pPr lvl="1" algn="ctr">
              <a:lnSpc>
                <a:spcPct val="100000"/>
              </a:lnSpc>
              <a:spcBef>
                <a:spcPts val="0"/>
              </a:spcBef>
              <a:spcAft>
                <a:spcPts val="0"/>
              </a:spcAft>
              <a:buClr>
                <a:srgbClr val="430098"/>
              </a:buClr>
              <a:buSzPts val="1800"/>
              <a:buFont typeface="Rubik Medium"/>
              <a:buNone/>
              <a:defRPr b="0" sz="1800">
                <a:solidFill>
                  <a:srgbClr val="430098"/>
                </a:solidFill>
                <a:latin typeface="Rubik Medium"/>
                <a:ea typeface="Rubik Medium"/>
                <a:cs typeface="Rubik Medium"/>
                <a:sym typeface="Rubik Medium"/>
              </a:defRPr>
            </a:lvl2pPr>
            <a:lvl3pPr lvl="2" algn="ctr">
              <a:lnSpc>
                <a:spcPct val="100000"/>
              </a:lnSpc>
              <a:spcBef>
                <a:spcPts val="0"/>
              </a:spcBef>
              <a:spcAft>
                <a:spcPts val="0"/>
              </a:spcAft>
              <a:buClr>
                <a:srgbClr val="430098"/>
              </a:buClr>
              <a:buSzPts val="1800"/>
              <a:buFont typeface="Rubik Medium"/>
              <a:buNone/>
              <a:defRPr b="0" sz="1800">
                <a:solidFill>
                  <a:srgbClr val="430098"/>
                </a:solidFill>
                <a:latin typeface="Rubik Medium"/>
                <a:ea typeface="Rubik Medium"/>
                <a:cs typeface="Rubik Medium"/>
                <a:sym typeface="Rubik Medium"/>
              </a:defRPr>
            </a:lvl3pPr>
            <a:lvl4pPr lvl="3" algn="ctr">
              <a:lnSpc>
                <a:spcPct val="100000"/>
              </a:lnSpc>
              <a:spcBef>
                <a:spcPts val="0"/>
              </a:spcBef>
              <a:spcAft>
                <a:spcPts val="0"/>
              </a:spcAft>
              <a:buClr>
                <a:srgbClr val="430098"/>
              </a:buClr>
              <a:buSzPts val="1800"/>
              <a:buFont typeface="Rubik Medium"/>
              <a:buNone/>
              <a:defRPr b="0" sz="1800">
                <a:solidFill>
                  <a:srgbClr val="430098"/>
                </a:solidFill>
                <a:latin typeface="Rubik Medium"/>
                <a:ea typeface="Rubik Medium"/>
                <a:cs typeface="Rubik Medium"/>
                <a:sym typeface="Rubik Medium"/>
              </a:defRPr>
            </a:lvl4pPr>
            <a:lvl5pPr lvl="4" algn="ctr">
              <a:lnSpc>
                <a:spcPct val="100000"/>
              </a:lnSpc>
              <a:spcBef>
                <a:spcPts val="0"/>
              </a:spcBef>
              <a:spcAft>
                <a:spcPts val="0"/>
              </a:spcAft>
              <a:buClr>
                <a:srgbClr val="430098"/>
              </a:buClr>
              <a:buSzPts val="1800"/>
              <a:buFont typeface="Rubik Medium"/>
              <a:buNone/>
              <a:defRPr b="0" sz="1800">
                <a:solidFill>
                  <a:srgbClr val="430098"/>
                </a:solidFill>
                <a:latin typeface="Rubik Medium"/>
                <a:ea typeface="Rubik Medium"/>
                <a:cs typeface="Rubik Medium"/>
                <a:sym typeface="Rubik Medium"/>
              </a:defRPr>
            </a:lvl5pPr>
            <a:lvl6pPr lvl="5" algn="ctr">
              <a:lnSpc>
                <a:spcPct val="100000"/>
              </a:lnSpc>
              <a:spcBef>
                <a:spcPts val="0"/>
              </a:spcBef>
              <a:spcAft>
                <a:spcPts val="0"/>
              </a:spcAft>
              <a:buClr>
                <a:srgbClr val="430098"/>
              </a:buClr>
              <a:buSzPts val="1800"/>
              <a:buFont typeface="Rubik Medium"/>
              <a:buNone/>
              <a:defRPr b="0" sz="1800">
                <a:solidFill>
                  <a:srgbClr val="430098"/>
                </a:solidFill>
                <a:latin typeface="Rubik Medium"/>
                <a:ea typeface="Rubik Medium"/>
                <a:cs typeface="Rubik Medium"/>
                <a:sym typeface="Rubik Medium"/>
              </a:defRPr>
            </a:lvl6pPr>
            <a:lvl7pPr lvl="6" algn="ctr">
              <a:lnSpc>
                <a:spcPct val="100000"/>
              </a:lnSpc>
              <a:spcBef>
                <a:spcPts val="0"/>
              </a:spcBef>
              <a:spcAft>
                <a:spcPts val="0"/>
              </a:spcAft>
              <a:buClr>
                <a:srgbClr val="430098"/>
              </a:buClr>
              <a:buSzPts val="1800"/>
              <a:buFont typeface="Rubik Medium"/>
              <a:buNone/>
              <a:defRPr b="0" sz="1800">
                <a:solidFill>
                  <a:srgbClr val="430098"/>
                </a:solidFill>
                <a:latin typeface="Rubik Medium"/>
                <a:ea typeface="Rubik Medium"/>
                <a:cs typeface="Rubik Medium"/>
                <a:sym typeface="Rubik Medium"/>
              </a:defRPr>
            </a:lvl7pPr>
            <a:lvl8pPr lvl="7" algn="ctr">
              <a:lnSpc>
                <a:spcPct val="100000"/>
              </a:lnSpc>
              <a:spcBef>
                <a:spcPts val="0"/>
              </a:spcBef>
              <a:spcAft>
                <a:spcPts val="0"/>
              </a:spcAft>
              <a:buClr>
                <a:srgbClr val="430098"/>
              </a:buClr>
              <a:buSzPts val="1800"/>
              <a:buFont typeface="Rubik Medium"/>
              <a:buNone/>
              <a:defRPr b="0" sz="1800">
                <a:solidFill>
                  <a:srgbClr val="430098"/>
                </a:solidFill>
                <a:latin typeface="Rubik Medium"/>
                <a:ea typeface="Rubik Medium"/>
                <a:cs typeface="Rubik Medium"/>
                <a:sym typeface="Rubik Medium"/>
              </a:defRPr>
            </a:lvl8pPr>
            <a:lvl9pPr lvl="8" algn="ctr">
              <a:lnSpc>
                <a:spcPct val="100000"/>
              </a:lnSpc>
              <a:spcBef>
                <a:spcPts val="0"/>
              </a:spcBef>
              <a:spcAft>
                <a:spcPts val="0"/>
              </a:spcAft>
              <a:buClr>
                <a:srgbClr val="430098"/>
              </a:buClr>
              <a:buSzPts val="1800"/>
              <a:buFont typeface="Rubik Medium"/>
              <a:buNone/>
              <a:defRPr b="0" sz="1800">
                <a:solidFill>
                  <a:srgbClr val="430098"/>
                </a:solidFill>
                <a:latin typeface="Rubik Medium"/>
                <a:ea typeface="Rubik Medium"/>
                <a:cs typeface="Rubik Medium"/>
                <a:sym typeface="Rubik Medium"/>
              </a:defRPr>
            </a:lvl9pPr>
          </a:lstStyle>
          <a:p/>
        </p:txBody>
      </p:sp>
      <p:pic>
        <p:nvPicPr>
          <p:cNvPr id="311" name="Google Shape;311;p71"/>
          <p:cNvPicPr preferRelativeResize="0"/>
          <p:nvPr/>
        </p:nvPicPr>
        <p:blipFill rotWithShape="1">
          <a:blip r:embed="rId2">
            <a:alphaModFix/>
          </a:blip>
          <a:srcRect b="0" l="0" r="0" t="0"/>
          <a:stretch/>
        </p:blipFill>
        <p:spPr>
          <a:xfrm>
            <a:off x="762000" y="3759644"/>
            <a:ext cx="490150" cy="620594"/>
          </a:xfrm>
          <a:prstGeom prst="rect">
            <a:avLst/>
          </a:prstGeom>
          <a:noFill/>
          <a:ln>
            <a:noFill/>
          </a:ln>
        </p:spPr>
      </p:pic>
      <p:sp>
        <p:nvSpPr>
          <p:cNvPr id="312" name="Google Shape;312;p7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_ONLY_3">
  <p:cSld name="CAPTION_ONLY_3">
    <p:spTree>
      <p:nvGrpSpPr>
        <p:cNvPr id="313" name="Shape 313"/>
        <p:cNvGrpSpPr/>
        <p:nvPr/>
      </p:nvGrpSpPr>
      <p:grpSpPr>
        <a:xfrm>
          <a:off x="0" y="0"/>
          <a:ext cx="0" cy="0"/>
          <a:chOff x="0" y="0"/>
          <a:chExt cx="0" cy="0"/>
        </a:xfrm>
      </p:grpSpPr>
      <p:sp>
        <p:nvSpPr>
          <p:cNvPr id="314" name="Google Shape;314;p72"/>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300"/>
              <a:buFont typeface="Rubik"/>
              <a:buNone/>
              <a:defRPr>
                <a:latin typeface="Rubik"/>
                <a:ea typeface="Rubik"/>
                <a:cs typeface="Rubik"/>
                <a:sym typeface="Rubik"/>
              </a:defRPr>
            </a:lvl1pPr>
          </a:lstStyle>
          <a:p/>
        </p:txBody>
      </p:sp>
      <p:sp>
        <p:nvSpPr>
          <p:cNvPr id="315" name="Google Shape;315;p7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_AND_BODY_2">
  <p:cSld name="TITLE_AND_BODY_2">
    <p:spTree>
      <p:nvGrpSpPr>
        <p:cNvPr id="316" name="Shape 316"/>
        <p:cNvGrpSpPr/>
        <p:nvPr/>
      </p:nvGrpSpPr>
      <p:grpSpPr>
        <a:xfrm>
          <a:off x="0" y="0"/>
          <a:ext cx="0" cy="0"/>
          <a:chOff x="0" y="0"/>
          <a:chExt cx="0" cy="0"/>
        </a:xfrm>
      </p:grpSpPr>
      <p:sp>
        <p:nvSpPr>
          <p:cNvPr id="317" name="Google Shape;317;p7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18" name="Google Shape;318;p7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319" name="Google Shape;319;p7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oría y Carrera 4 1">
  <p:cSld name="TITLE_AND_TWO_COLUMNS_1_2_1_2">
    <p:bg>
      <p:bgPr>
        <a:noFill/>
      </p:bgPr>
    </p:bg>
    <p:spTree>
      <p:nvGrpSpPr>
        <p:cNvPr id="320" name="Shape 320"/>
        <p:cNvGrpSpPr/>
        <p:nvPr/>
      </p:nvGrpSpPr>
      <p:grpSpPr>
        <a:xfrm>
          <a:off x="0" y="0"/>
          <a:ext cx="0" cy="0"/>
          <a:chOff x="0" y="0"/>
          <a:chExt cx="0" cy="0"/>
        </a:xfrm>
      </p:grpSpPr>
      <p:sp>
        <p:nvSpPr>
          <p:cNvPr id="321" name="Google Shape;321;p7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sz="1100">
                <a:latin typeface="Rubik"/>
                <a:ea typeface="Rubik"/>
                <a:cs typeface="Rubik"/>
                <a:sym typeface="Rubik"/>
              </a:defRPr>
            </a:lvl1pPr>
            <a:lvl2pPr lvl="1" rtl="0">
              <a:buNone/>
              <a:defRPr sz="1100">
                <a:latin typeface="Rubik"/>
                <a:ea typeface="Rubik"/>
                <a:cs typeface="Rubik"/>
                <a:sym typeface="Rubik"/>
              </a:defRPr>
            </a:lvl2pPr>
            <a:lvl3pPr lvl="2" rtl="0">
              <a:buNone/>
              <a:defRPr sz="1100">
                <a:latin typeface="Rubik"/>
                <a:ea typeface="Rubik"/>
                <a:cs typeface="Rubik"/>
                <a:sym typeface="Rubik"/>
              </a:defRPr>
            </a:lvl3pPr>
            <a:lvl4pPr lvl="3" rtl="0">
              <a:buNone/>
              <a:defRPr sz="1100">
                <a:latin typeface="Rubik"/>
                <a:ea typeface="Rubik"/>
                <a:cs typeface="Rubik"/>
                <a:sym typeface="Rubik"/>
              </a:defRPr>
            </a:lvl4pPr>
            <a:lvl5pPr lvl="4" rtl="0">
              <a:buNone/>
              <a:defRPr sz="1100">
                <a:latin typeface="Rubik"/>
                <a:ea typeface="Rubik"/>
                <a:cs typeface="Rubik"/>
                <a:sym typeface="Rubik"/>
              </a:defRPr>
            </a:lvl5pPr>
            <a:lvl6pPr lvl="5" rtl="0">
              <a:buNone/>
              <a:defRPr sz="1100">
                <a:latin typeface="Rubik"/>
                <a:ea typeface="Rubik"/>
                <a:cs typeface="Rubik"/>
                <a:sym typeface="Rubik"/>
              </a:defRPr>
            </a:lvl6pPr>
            <a:lvl7pPr lvl="6" rtl="0">
              <a:buNone/>
              <a:defRPr sz="1100">
                <a:latin typeface="Rubik"/>
                <a:ea typeface="Rubik"/>
                <a:cs typeface="Rubik"/>
                <a:sym typeface="Rubik"/>
              </a:defRPr>
            </a:lvl7pPr>
            <a:lvl8pPr lvl="7" rtl="0">
              <a:buNone/>
              <a:defRPr sz="1100">
                <a:latin typeface="Rubik"/>
                <a:ea typeface="Rubik"/>
                <a:cs typeface="Rubik"/>
                <a:sym typeface="Rubik"/>
              </a:defRPr>
            </a:lvl8pPr>
            <a:lvl9pPr lvl="8" rtl="0">
              <a:buNone/>
              <a:defRPr sz="1100">
                <a:latin typeface="Rubik"/>
                <a:ea typeface="Rubik"/>
                <a:cs typeface="Rubik"/>
                <a:sym typeface="Rubik"/>
              </a:defRPr>
            </a:lvl9pPr>
          </a:lstStyle>
          <a:p>
            <a:pPr indent="0" lvl="0" marL="0" rtl="0" algn="r">
              <a:spcBef>
                <a:spcPts val="0"/>
              </a:spcBef>
              <a:spcAft>
                <a:spcPts val="0"/>
              </a:spcAft>
              <a:buNone/>
            </a:pPr>
            <a:fld id="{00000000-1234-1234-1234-123412341234}" type="slidenum">
              <a:rPr lang="es"/>
              <a:t>‹#›</a:t>
            </a:fld>
            <a:endParaRPr/>
          </a:p>
        </p:txBody>
      </p:sp>
      <p:grpSp>
        <p:nvGrpSpPr>
          <p:cNvPr id="322" name="Google Shape;322;p74"/>
          <p:cNvGrpSpPr/>
          <p:nvPr/>
        </p:nvGrpSpPr>
        <p:grpSpPr>
          <a:xfrm>
            <a:off x="830392" y="1191256"/>
            <a:ext cx="745763" cy="45826"/>
            <a:chOff x="4580561" y="2589004"/>
            <a:chExt cx="1064464" cy="25200"/>
          </a:xfrm>
        </p:grpSpPr>
        <p:sp>
          <p:nvSpPr>
            <p:cNvPr id="323" name="Google Shape;323;p74"/>
            <p:cNvSpPr/>
            <p:nvPr/>
          </p:nvSpPr>
          <p:spPr>
            <a:xfrm rot="-5400000">
              <a:off x="5366325" y="2335504"/>
              <a:ext cx="25200" cy="532200"/>
            </a:xfrm>
            <a:prstGeom prst="rect">
              <a:avLst/>
            </a:prstGeom>
            <a:solidFill>
              <a:srgbClr val="4300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74"/>
            <p:cNvSpPr/>
            <p:nvPr/>
          </p:nvSpPr>
          <p:spPr>
            <a:xfrm rot="-5400000">
              <a:off x="4836311" y="2333254"/>
              <a:ext cx="25200" cy="536700"/>
            </a:xfrm>
            <a:prstGeom prst="rect">
              <a:avLst/>
            </a:prstGeom>
            <a:solidFill>
              <a:srgbClr val="4300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5" name="Google Shape;325;p74"/>
          <p:cNvSpPr txBox="1"/>
          <p:nvPr>
            <p:ph type="title"/>
          </p:nvPr>
        </p:nvSpPr>
        <p:spPr>
          <a:xfrm>
            <a:off x="729450" y="512675"/>
            <a:ext cx="8033400" cy="10305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430098"/>
              </a:buClr>
              <a:buSzPts val="2800"/>
              <a:buFont typeface="Rubik"/>
              <a:buNone/>
              <a:defRPr b="1">
                <a:solidFill>
                  <a:srgbClr val="430098"/>
                </a:solidFill>
                <a:latin typeface="Rubik"/>
                <a:ea typeface="Rubik"/>
                <a:cs typeface="Rubik"/>
                <a:sym typeface="Rubik"/>
              </a:defRPr>
            </a:lvl1pPr>
            <a:lvl2pPr lvl="1" rtl="0">
              <a:spcBef>
                <a:spcPts val="0"/>
              </a:spcBef>
              <a:spcAft>
                <a:spcPts val="0"/>
              </a:spcAft>
              <a:buClr>
                <a:srgbClr val="430098"/>
              </a:buClr>
              <a:buSzPts val="2800"/>
              <a:buNone/>
              <a:defRPr>
                <a:solidFill>
                  <a:srgbClr val="430098"/>
                </a:solidFill>
              </a:defRPr>
            </a:lvl2pPr>
            <a:lvl3pPr lvl="2" rtl="0">
              <a:spcBef>
                <a:spcPts val="0"/>
              </a:spcBef>
              <a:spcAft>
                <a:spcPts val="0"/>
              </a:spcAft>
              <a:buClr>
                <a:srgbClr val="430098"/>
              </a:buClr>
              <a:buSzPts val="2800"/>
              <a:buNone/>
              <a:defRPr>
                <a:solidFill>
                  <a:srgbClr val="430098"/>
                </a:solidFill>
              </a:defRPr>
            </a:lvl3pPr>
            <a:lvl4pPr lvl="3" rtl="0">
              <a:spcBef>
                <a:spcPts val="0"/>
              </a:spcBef>
              <a:spcAft>
                <a:spcPts val="0"/>
              </a:spcAft>
              <a:buClr>
                <a:srgbClr val="430098"/>
              </a:buClr>
              <a:buSzPts val="2800"/>
              <a:buNone/>
              <a:defRPr>
                <a:solidFill>
                  <a:srgbClr val="430098"/>
                </a:solidFill>
              </a:defRPr>
            </a:lvl4pPr>
            <a:lvl5pPr lvl="4" rtl="0">
              <a:spcBef>
                <a:spcPts val="0"/>
              </a:spcBef>
              <a:spcAft>
                <a:spcPts val="0"/>
              </a:spcAft>
              <a:buClr>
                <a:srgbClr val="430098"/>
              </a:buClr>
              <a:buSzPts val="2800"/>
              <a:buNone/>
              <a:defRPr>
                <a:solidFill>
                  <a:srgbClr val="430098"/>
                </a:solidFill>
              </a:defRPr>
            </a:lvl5pPr>
            <a:lvl6pPr lvl="5" rtl="0">
              <a:spcBef>
                <a:spcPts val="0"/>
              </a:spcBef>
              <a:spcAft>
                <a:spcPts val="0"/>
              </a:spcAft>
              <a:buClr>
                <a:srgbClr val="430098"/>
              </a:buClr>
              <a:buSzPts val="2800"/>
              <a:buNone/>
              <a:defRPr>
                <a:solidFill>
                  <a:srgbClr val="430098"/>
                </a:solidFill>
              </a:defRPr>
            </a:lvl6pPr>
            <a:lvl7pPr lvl="6" rtl="0">
              <a:spcBef>
                <a:spcPts val="0"/>
              </a:spcBef>
              <a:spcAft>
                <a:spcPts val="0"/>
              </a:spcAft>
              <a:buClr>
                <a:srgbClr val="430098"/>
              </a:buClr>
              <a:buSzPts val="2800"/>
              <a:buNone/>
              <a:defRPr>
                <a:solidFill>
                  <a:srgbClr val="430098"/>
                </a:solidFill>
              </a:defRPr>
            </a:lvl7pPr>
            <a:lvl8pPr lvl="7" rtl="0">
              <a:spcBef>
                <a:spcPts val="0"/>
              </a:spcBef>
              <a:spcAft>
                <a:spcPts val="0"/>
              </a:spcAft>
              <a:buClr>
                <a:srgbClr val="430098"/>
              </a:buClr>
              <a:buSzPts val="2800"/>
              <a:buNone/>
              <a:defRPr>
                <a:solidFill>
                  <a:srgbClr val="430098"/>
                </a:solidFill>
              </a:defRPr>
            </a:lvl8pPr>
            <a:lvl9pPr lvl="8" rtl="0">
              <a:spcBef>
                <a:spcPts val="0"/>
              </a:spcBef>
              <a:spcAft>
                <a:spcPts val="0"/>
              </a:spcAft>
              <a:buClr>
                <a:srgbClr val="430098"/>
              </a:buClr>
              <a:buSzPts val="2800"/>
              <a:buNone/>
              <a:defRPr>
                <a:solidFill>
                  <a:srgbClr val="430098"/>
                </a:solidFill>
              </a:defRPr>
            </a:lvl9pPr>
          </a:lstStyle>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_1">
  <p:cSld name="TITLE_1">
    <p:spTree>
      <p:nvGrpSpPr>
        <p:cNvPr id="326" name="Shape 326"/>
        <p:cNvGrpSpPr/>
        <p:nvPr/>
      </p:nvGrpSpPr>
      <p:grpSpPr>
        <a:xfrm>
          <a:off x="0" y="0"/>
          <a:ext cx="0" cy="0"/>
          <a:chOff x="0" y="0"/>
          <a:chExt cx="0" cy="0"/>
        </a:xfrm>
      </p:grpSpPr>
      <p:sp>
        <p:nvSpPr>
          <p:cNvPr id="327" name="Google Shape;327;p75"/>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328" name="Google Shape;328;p75"/>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1600"/>
              </a:spcBef>
              <a:spcAft>
                <a:spcPts val="0"/>
              </a:spcAft>
              <a:buSzPts val="2800"/>
              <a:buNone/>
              <a:defRPr sz="2800"/>
            </a:lvl2pPr>
            <a:lvl3pPr lvl="2" rtl="0" algn="ctr">
              <a:lnSpc>
                <a:spcPct val="100000"/>
              </a:lnSpc>
              <a:spcBef>
                <a:spcPts val="1600"/>
              </a:spcBef>
              <a:spcAft>
                <a:spcPts val="0"/>
              </a:spcAft>
              <a:buSzPts val="2800"/>
              <a:buNone/>
              <a:defRPr sz="2800"/>
            </a:lvl3pPr>
            <a:lvl4pPr lvl="3" rtl="0" algn="ctr">
              <a:lnSpc>
                <a:spcPct val="100000"/>
              </a:lnSpc>
              <a:spcBef>
                <a:spcPts val="1600"/>
              </a:spcBef>
              <a:spcAft>
                <a:spcPts val="0"/>
              </a:spcAft>
              <a:buSzPts val="2800"/>
              <a:buNone/>
              <a:defRPr sz="2800"/>
            </a:lvl4pPr>
            <a:lvl5pPr lvl="4" rtl="0" algn="ctr">
              <a:lnSpc>
                <a:spcPct val="100000"/>
              </a:lnSpc>
              <a:spcBef>
                <a:spcPts val="1600"/>
              </a:spcBef>
              <a:spcAft>
                <a:spcPts val="0"/>
              </a:spcAft>
              <a:buSzPts val="2800"/>
              <a:buNone/>
              <a:defRPr sz="2800"/>
            </a:lvl5pPr>
            <a:lvl6pPr lvl="5" rtl="0" algn="ctr">
              <a:lnSpc>
                <a:spcPct val="100000"/>
              </a:lnSpc>
              <a:spcBef>
                <a:spcPts val="1600"/>
              </a:spcBef>
              <a:spcAft>
                <a:spcPts val="0"/>
              </a:spcAft>
              <a:buSzPts val="2800"/>
              <a:buNone/>
              <a:defRPr sz="2800"/>
            </a:lvl6pPr>
            <a:lvl7pPr lvl="6" rtl="0" algn="ctr">
              <a:lnSpc>
                <a:spcPct val="100000"/>
              </a:lnSpc>
              <a:spcBef>
                <a:spcPts val="1600"/>
              </a:spcBef>
              <a:spcAft>
                <a:spcPts val="0"/>
              </a:spcAft>
              <a:buSzPts val="2800"/>
              <a:buNone/>
              <a:defRPr sz="2800"/>
            </a:lvl7pPr>
            <a:lvl8pPr lvl="7" rtl="0" algn="ctr">
              <a:lnSpc>
                <a:spcPct val="100000"/>
              </a:lnSpc>
              <a:spcBef>
                <a:spcPts val="1600"/>
              </a:spcBef>
              <a:spcAft>
                <a:spcPts val="0"/>
              </a:spcAft>
              <a:buSzPts val="2800"/>
              <a:buNone/>
              <a:defRPr sz="2800"/>
            </a:lvl8pPr>
            <a:lvl9pPr lvl="8" rtl="0" algn="ctr">
              <a:lnSpc>
                <a:spcPct val="100000"/>
              </a:lnSpc>
              <a:spcBef>
                <a:spcPts val="1600"/>
              </a:spcBef>
              <a:spcAft>
                <a:spcPts val="0"/>
              </a:spcAft>
              <a:buSzPts val="2800"/>
              <a:buNone/>
              <a:defRPr sz="2800"/>
            </a:lvl9pPr>
          </a:lstStyle>
          <a:p/>
        </p:txBody>
      </p:sp>
      <p:sp>
        <p:nvSpPr>
          <p:cNvPr id="329" name="Google Shape;329;p7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_AND_BODY_3">
  <p:cSld name="TITLE_AND_BODY_3">
    <p:spTree>
      <p:nvGrpSpPr>
        <p:cNvPr id="330" name="Shape 330"/>
        <p:cNvGrpSpPr/>
        <p:nvPr/>
      </p:nvGrpSpPr>
      <p:grpSpPr>
        <a:xfrm>
          <a:off x="0" y="0"/>
          <a:ext cx="0" cy="0"/>
          <a:chOff x="0" y="0"/>
          <a:chExt cx="0" cy="0"/>
        </a:xfrm>
      </p:grpSpPr>
      <p:sp>
        <p:nvSpPr>
          <p:cNvPr id="331" name="Google Shape;331;p7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32" name="Google Shape;332;p7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333" name="Google Shape;333;p7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Agenda 1">
  <p:cSld name="SECTION_HEADER_1_3">
    <p:bg>
      <p:bgPr>
        <a:noFill/>
      </p:bgPr>
    </p:bg>
    <p:spTree>
      <p:nvGrpSpPr>
        <p:cNvPr id="334" name="Shape 334"/>
        <p:cNvGrpSpPr/>
        <p:nvPr/>
      </p:nvGrpSpPr>
      <p:grpSpPr>
        <a:xfrm>
          <a:off x="0" y="0"/>
          <a:ext cx="0" cy="0"/>
          <a:chOff x="0" y="0"/>
          <a:chExt cx="0" cy="0"/>
        </a:xfrm>
      </p:grpSpPr>
      <p:grpSp>
        <p:nvGrpSpPr>
          <p:cNvPr id="335" name="Google Shape;335;p77"/>
          <p:cNvGrpSpPr/>
          <p:nvPr/>
        </p:nvGrpSpPr>
        <p:grpSpPr>
          <a:xfrm>
            <a:off x="830394" y="1191276"/>
            <a:ext cx="745764" cy="45826"/>
            <a:chOff x="4580561" y="2589004"/>
            <a:chExt cx="1064464" cy="25200"/>
          </a:xfrm>
        </p:grpSpPr>
        <p:sp>
          <p:nvSpPr>
            <p:cNvPr id="336" name="Google Shape;336;p77"/>
            <p:cNvSpPr/>
            <p:nvPr/>
          </p:nvSpPr>
          <p:spPr>
            <a:xfrm rot="-5400000">
              <a:off x="5366325" y="2335504"/>
              <a:ext cx="25200" cy="532200"/>
            </a:xfrm>
            <a:prstGeom prst="rect">
              <a:avLst/>
            </a:prstGeom>
            <a:solidFill>
              <a:srgbClr val="5500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 name="Google Shape;337;p77"/>
            <p:cNvSpPr/>
            <p:nvPr/>
          </p:nvSpPr>
          <p:spPr>
            <a:xfrm rot="-5400000">
              <a:off x="4836311" y="2333254"/>
              <a:ext cx="25200" cy="536700"/>
            </a:xfrm>
            <a:prstGeom prst="rect">
              <a:avLst/>
            </a:prstGeom>
            <a:solidFill>
              <a:srgbClr val="5500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38" name="Google Shape;338;p77"/>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pic>
        <p:nvPicPr>
          <p:cNvPr id="339" name="Google Shape;339;p77"/>
          <p:cNvPicPr preferRelativeResize="0"/>
          <p:nvPr/>
        </p:nvPicPr>
        <p:blipFill rotWithShape="1">
          <a:blip r:embed="rId2">
            <a:alphaModFix/>
          </a:blip>
          <a:srcRect b="0" l="0" r="0" t="0"/>
          <a:stretch/>
        </p:blipFill>
        <p:spPr>
          <a:xfrm>
            <a:off x="8423050" y="4330350"/>
            <a:ext cx="339950" cy="432150"/>
          </a:xfrm>
          <a:prstGeom prst="rect">
            <a:avLst/>
          </a:prstGeom>
          <a:noFill/>
          <a:ln>
            <a:noFill/>
          </a:ln>
        </p:spPr>
      </p:pic>
      <p:sp>
        <p:nvSpPr>
          <p:cNvPr id="340" name="Google Shape;340;p77"/>
          <p:cNvSpPr txBox="1"/>
          <p:nvPr/>
        </p:nvSpPr>
        <p:spPr>
          <a:xfrm>
            <a:off x="727650" y="512675"/>
            <a:ext cx="7688700" cy="535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b="1" i="0" lang="es" sz="2800" u="none" cap="none" strike="noStrike">
                <a:solidFill>
                  <a:srgbClr val="5500FF"/>
                </a:solidFill>
                <a:latin typeface="Rubik"/>
                <a:ea typeface="Rubik"/>
                <a:cs typeface="Rubik"/>
                <a:sym typeface="Rubik"/>
              </a:rPr>
              <a:t>Agenda</a:t>
            </a:r>
            <a:endParaRPr b="1" i="0" sz="2800" u="none" cap="none" strike="noStrike">
              <a:solidFill>
                <a:srgbClr val="5500FF"/>
              </a:solidFill>
              <a:latin typeface="Rubik"/>
              <a:ea typeface="Rubik"/>
              <a:cs typeface="Rubik"/>
              <a:sym typeface="Rubik"/>
            </a:endParaRPr>
          </a:p>
        </p:txBody>
      </p:sp>
      <p:pic>
        <p:nvPicPr>
          <p:cNvPr id="341" name="Google Shape;341;p77"/>
          <p:cNvPicPr preferRelativeResize="0"/>
          <p:nvPr/>
        </p:nvPicPr>
        <p:blipFill rotWithShape="1">
          <a:blip r:embed="rId3">
            <a:alphaModFix/>
          </a:blip>
          <a:srcRect b="0" l="0" r="0" t="0"/>
          <a:stretch/>
        </p:blipFill>
        <p:spPr>
          <a:xfrm>
            <a:off x="8423050" y="4330350"/>
            <a:ext cx="339950" cy="432150"/>
          </a:xfrm>
          <a:prstGeom prst="rect">
            <a:avLst/>
          </a:prstGeom>
          <a:noFill/>
          <a:ln>
            <a:noFill/>
          </a:ln>
        </p:spPr>
      </p:pic>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oría y Carrera 4 2">
  <p:cSld name="TITLE_AND_TWO_COLUMNS_1_2_1_3">
    <p:bg>
      <p:bgPr>
        <a:noFill/>
      </p:bgPr>
    </p:bg>
    <p:spTree>
      <p:nvGrpSpPr>
        <p:cNvPr id="342" name="Shape 342"/>
        <p:cNvGrpSpPr/>
        <p:nvPr/>
      </p:nvGrpSpPr>
      <p:grpSpPr>
        <a:xfrm>
          <a:off x="0" y="0"/>
          <a:ext cx="0" cy="0"/>
          <a:chOff x="0" y="0"/>
          <a:chExt cx="0" cy="0"/>
        </a:xfrm>
      </p:grpSpPr>
      <p:sp>
        <p:nvSpPr>
          <p:cNvPr id="343" name="Google Shape;343;p7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sz="1100">
                <a:latin typeface="Rubik"/>
                <a:ea typeface="Rubik"/>
                <a:cs typeface="Rubik"/>
                <a:sym typeface="Rubik"/>
              </a:defRPr>
            </a:lvl1pPr>
            <a:lvl2pPr lvl="1" rtl="0">
              <a:buNone/>
              <a:defRPr sz="1100">
                <a:latin typeface="Rubik"/>
                <a:ea typeface="Rubik"/>
                <a:cs typeface="Rubik"/>
                <a:sym typeface="Rubik"/>
              </a:defRPr>
            </a:lvl2pPr>
            <a:lvl3pPr lvl="2" rtl="0">
              <a:buNone/>
              <a:defRPr sz="1100">
                <a:latin typeface="Rubik"/>
                <a:ea typeface="Rubik"/>
                <a:cs typeface="Rubik"/>
                <a:sym typeface="Rubik"/>
              </a:defRPr>
            </a:lvl3pPr>
            <a:lvl4pPr lvl="3" rtl="0">
              <a:buNone/>
              <a:defRPr sz="1100">
                <a:latin typeface="Rubik"/>
                <a:ea typeface="Rubik"/>
                <a:cs typeface="Rubik"/>
                <a:sym typeface="Rubik"/>
              </a:defRPr>
            </a:lvl4pPr>
            <a:lvl5pPr lvl="4" rtl="0">
              <a:buNone/>
              <a:defRPr sz="1100">
                <a:latin typeface="Rubik"/>
                <a:ea typeface="Rubik"/>
                <a:cs typeface="Rubik"/>
                <a:sym typeface="Rubik"/>
              </a:defRPr>
            </a:lvl5pPr>
            <a:lvl6pPr lvl="5" rtl="0">
              <a:buNone/>
              <a:defRPr sz="1100">
                <a:latin typeface="Rubik"/>
                <a:ea typeface="Rubik"/>
                <a:cs typeface="Rubik"/>
                <a:sym typeface="Rubik"/>
              </a:defRPr>
            </a:lvl6pPr>
            <a:lvl7pPr lvl="6" rtl="0">
              <a:buNone/>
              <a:defRPr sz="1100">
                <a:latin typeface="Rubik"/>
                <a:ea typeface="Rubik"/>
                <a:cs typeface="Rubik"/>
                <a:sym typeface="Rubik"/>
              </a:defRPr>
            </a:lvl7pPr>
            <a:lvl8pPr lvl="7" rtl="0">
              <a:buNone/>
              <a:defRPr sz="1100">
                <a:latin typeface="Rubik"/>
                <a:ea typeface="Rubik"/>
                <a:cs typeface="Rubik"/>
                <a:sym typeface="Rubik"/>
              </a:defRPr>
            </a:lvl8pPr>
            <a:lvl9pPr lvl="8" rtl="0">
              <a:buNone/>
              <a:defRPr sz="1100">
                <a:latin typeface="Rubik"/>
                <a:ea typeface="Rubik"/>
                <a:cs typeface="Rubik"/>
                <a:sym typeface="Rubik"/>
              </a:defRPr>
            </a:lvl9pPr>
          </a:lstStyle>
          <a:p>
            <a:pPr indent="0" lvl="0" marL="0" rtl="0" algn="r">
              <a:spcBef>
                <a:spcPts val="0"/>
              </a:spcBef>
              <a:spcAft>
                <a:spcPts val="0"/>
              </a:spcAft>
              <a:buNone/>
            </a:pPr>
            <a:fld id="{00000000-1234-1234-1234-123412341234}" type="slidenum">
              <a:rPr lang="es"/>
              <a:t>‹#›</a:t>
            </a:fld>
            <a:endParaRPr/>
          </a:p>
        </p:txBody>
      </p:sp>
      <p:grpSp>
        <p:nvGrpSpPr>
          <p:cNvPr id="344" name="Google Shape;344;p78"/>
          <p:cNvGrpSpPr/>
          <p:nvPr/>
        </p:nvGrpSpPr>
        <p:grpSpPr>
          <a:xfrm>
            <a:off x="830392" y="1191256"/>
            <a:ext cx="745763" cy="45826"/>
            <a:chOff x="4580561" y="2589004"/>
            <a:chExt cx="1064464" cy="25200"/>
          </a:xfrm>
        </p:grpSpPr>
        <p:sp>
          <p:nvSpPr>
            <p:cNvPr id="345" name="Google Shape;345;p78"/>
            <p:cNvSpPr/>
            <p:nvPr/>
          </p:nvSpPr>
          <p:spPr>
            <a:xfrm rot="-5400000">
              <a:off x="5366325" y="2335504"/>
              <a:ext cx="25200" cy="532200"/>
            </a:xfrm>
            <a:prstGeom prst="rect">
              <a:avLst/>
            </a:prstGeom>
            <a:solidFill>
              <a:srgbClr val="4300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78"/>
            <p:cNvSpPr/>
            <p:nvPr/>
          </p:nvSpPr>
          <p:spPr>
            <a:xfrm rot="-5400000">
              <a:off x="4836311" y="2333254"/>
              <a:ext cx="25200" cy="536700"/>
            </a:xfrm>
            <a:prstGeom prst="rect">
              <a:avLst/>
            </a:prstGeom>
            <a:solidFill>
              <a:srgbClr val="4300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7" name="Google Shape;347;p78"/>
          <p:cNvSpPr txBox="1"/>
          <p:nvPr>
            <p:ph type="title"/>
          </p:nvPr>
        </p:nvSpPr>
        <p:spPr>
          <a:xfrm>
            <a:off x="729450" y="512675"/>
            <a:ext cx="8033400" cy="10305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430098"/>
              </a:buClr>
              <a:buSzPts val="2800"/>
              <a:buFont typeface="Rubik"/>
              <a:buNone/>
              <a:defRPr b="1">
                <a:solidFill>
                  <a:srgbClr val="430098"/>
                </a:solidFill>
                <a:latin typeface="Rubik"/>
                <a:ea typeface="Rubik"/>
                <a:cs typeface="Rubik"/>
                <a:sym typeface="Rubik"/>
              </a:defRPr>
            </a:lvl1pPr>
            <a:lvl2pPr lvl="1" rtl="0">
              <a:spcBef>
                <a:spcPts val="0"/>
              </a:spcBef>
              <a:spcAft>
                <a:spcPts val="0"/>
              </a:spcAft>
              <a:buClr>
                <a:srgbClr val="430098"/>
              </a:buClr>
              <a:buSzPts val="2800"/>
              <a:buNone/>
              <a:defRPr>
                <a:solidFill>
                  <a:srgbClr val="430098"/>
                </a:solidFill>
              </a:defRPr>
            </a:lvl2pPr>
            <a:lvl3pPr lvl="2" rtl="0">
              <a:spcBef>
                <a:spcPts val="0"/>
              </a:spcBef>
              <a:spcAft>
                <a:spcPts val="0"/>
              </a:spcAft>
              <a:buClr>
                <a:srgbClr val="430098"/>
              </a:buClr>
              <a:buSzPts val="2800"/>
              <a:buNone/>
              <a:defRPr>
                <a:solidFill>
                  <a:srgbClr val="430098"/>
                </a:solidFill>
              </a:defRPr>
            </a:lvl3pPr>
            <a:lvl4pPr lvl="3" rtl="0">
              <a:spcBef>
                <a:spcPts val="0"/>
              </a:spcBef>
              <a:spcAft>
                <a:spcPts val="0"/>
              </a:spcAft>
              <a:buClr>
                <a:srgbClr val="430098"/>
              </a:buClr>
              <a:buSzPts val="2800"/>
              <a:buNone/>
              <a:defRPr>
                <a:solidFill>
                  <a:srgbClr val="430098"/>
                </a:solidFill>
              </a:defRPr>
            </a:lvl4pPr>
            <a:lvl5pPr lvl="4" rtl="0">
              <a:spcBef>
                <a:spcPts val="0"/>
              </a:spcBef>
              <a:spcAft>
                <a:spcPts val="0"/>
              </a:spcAft>
              <a:buClr>
                <a:srgbClr val="430098"/>
              </a:buClr>
              <a:buSzPts val="2800"/>
              <a:buNone/>
              <a:defRPr>
                <a:solidFill>
                  <a:srgbClr val="430098"/>
                </a:solidFill>
              </a:defRPr>
            </a:lvl5pPr>
            <a:lvl6pPr lvl="5" rtl="0">
              <a:spcBef>
                <a:spcPts val="0"/>
              </a:spcBef>
              <a:spcAft>
                <a:spcPts val="0"/>
              </a:spcAft>
              <a:buClr>
                <a:srgbClr val="430098"/>
              </a:buClr>
              <a:buSzPts val="2800"/>
              <a:buNone/>
              <a:defRPr>
                <a:solidFill>
                  <a:srgbClr val="430098"/>
                </a:solidFill>
              </a:defRPr>
            </a:lvl6pPr>
            <a:lvl7pPr lvl="6" rtl="0">
              <a:spcBef>
                <a:spcPts val="0"/>
              </a:spcBef>
              <a:spcAft>
                <a:spcPts val="0"/>
              </a:spcAft>
              <a:buClr>
                <a:srgbClr val="430098"/>
              </a:buClr>
              <a:buSzPts val="2800"/>
              <a:buNone/>
              <a:defRPr>
                <a:solidFill>
                  <a:srgbClr val="430098"/>
                </a:solidFill>
              </a:defRPr>
            </a:lvl7pPr>
            <a:lvl8pPr lvl="7" rtl="0">
              <a:spcBef>
                <a:spcPts val="0"/>
              </a:spcBef>
              <a:spcAft>
                <a:spcPts val="0"/>
              </a:spcAft>
              <a:buClr>
                <a:srgbClr val="430098"/>
              </a:buClr>
              <a:buSzPts val="2800"/>
              <a:buNone/>
              <a:defRPr>
                <a:solidFill>
                  <a:srgbClr val="430098"/>
                </a:solidFill>
              </a:defRPr>
            </a:lvl8pPr>
            <a:lvl9pPr lvl="8" rtl="0">
              <a:spcBef>
                <a:spcPts val="0"/>
              </a:spcBef>
              <a:spcAft>
                <a:spcPts val="0"/>
              </a:spcAft>
              <a:buClr>
                <a:srgbClr val="430098"/>
              </a:buClr>
              <a:buSzPts val="2800"/>
              <a:buNone/>
              <a:defRPr>
                <a:solidFill>
                  <a:srgbClr val="430098"/>
                </a:solidFill>
              </a:defRPr>
            </a:lvl9pPr>
          </a:lstStyle>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Actividad práctica CARÁTULA 1">
  <p:cSld name="SECTION_HEADER_1_1_1_1">
    <p:bg>
      <p:bgPr>
        <a:solidFill>
          <a:srgbClr val="FCD300"/>
        </a:solidFill>
      </p:bgPr>
    </p:bg>
    <p:spTree>
      <p:nvGrpSpPr>
        <p:cNvPr id="348" name="Shape 348"/>
        <p:cNvGrpSpPr/>
        <p:nvPr/>
      </p:nvGrpSpPr>
      <p:grpSpPr>
        <a:xfrm>
          <a:off x="0" y="0"/>
          <a:ext cx="0" cy="0"/>
          <a:chOff x="0" y="0"/>
          <a:chExt cx="0" cy="0"/>
        </a:xfrm>
      </p:grpSpPr>
      <p:sp>
        <p:nvSpPr>
          <p:cNvPr id="349" name="Google Shape;349;p79"/>
          <p:cNvSpPr txBox="1"/>
          <p:nvPr>
            <p:ph type="title"/>
          </p:nvPr>
        </p:nvSpPr>
        <p:spPr>
          <a:xfrm>
            <a:off x="729450" y="587675"/>
            <a:ext cx="5511600" cy="15186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rgbClr val="430098"/>
              </a:buClr>
              <a:buSzPts val="3800"/>
              <a:buFont typeface="Rubik"/>
              <a:buNone/>
              <a:defRPr b="1" sz="3800">
                <a:solidFill>
                  <a:srgbClr val="430098"/>
                </a:solidFill>
                <a:latin typeface="Rubik"/>
                <a:ea typeface="Rubik"/>
                <a:cs typeface="Rubik"/>
                <a:sym typeface="Rubik"/>
              </a:defRPr>
            </a:lvl1pPr>
            <a:lvl2pPr lvl="1" rtl="0" algn="l">
              <a:lnSpc>
                <a:spcPct val="100000"/>
              </a:lnSpc>
              <a:spcBef>
                <a:spcPts val="0"/>
              </a:spcBef>
              <a:spcAft>
                <a:spcPts val="0"/>
              </a:spcAft>
              <a:buClr>
                <a:srgbClr val="430098"/>
              </a:buClr>
              <a:buSzPts val="3800"/>
              <a:buNone/>
              <a:defRPr sz="3800">
                <a:solidFill>
                  <a:srgbClr val="430098"/>
                </a:solidFill>
              </a:defRPr>
            </a:lvl2pPr>
            <a:lvl3pPr lvl="2" rtl="0" algn="l">
              <a:lnSpc>
                <a:spcPct val="100000"/>
              </a:lnSpc>
              <a:spcBef>
                <a:spcPts val="0"/>
              </a:spcBef>
              <a:spcAft>
                <a:spcPts val="0"/>
              </a:spcAft>
              <a:buClr>
                <a:srgbClr val="430098"/>
              </a:buClr>
              <a:buSzPts val="3800"/>
              <a:buNone/>
              <a:defRPr sz="3800">
                <a:solidFill>
                  <a:srgbClr val="430098"/>
                </a:solidFill>
              </a:defRPr>
            </a:lvl3pPr>
            <a:lvl4pPr lvl="3" rtl="0" algn="l">
              <a:lnSpc>
                <a:spcPct val="100000"/>
              </a:lnSpc>
              <a:spcBef>
                <a:spcPts val="0"/>
              </a:spcBef>
              <a:spcAft>
                <a:spcPts val="0"/>
              </a:spcAft>
              <a:buClr>
                <a:srgbClr val="430098"/>
              </a:buClr>
              <a:buSzPts val="3800"/>
              <a:buNone/>
              <a:defRPr sz="3800">
                <a:solidFill>
                  <a:srgbClr val="430098"/>
                </a:solidFill>
              </a:defRPr>
            </a:lvl4pPr>
            <a:lvl5pPr lvl="4" rtl="0" algn="l">
              <a:lnSpc>
                <a:spcPct val="100000"/>
              </a:lnSpc>
              <a:spcBef>
                <a:spcPts val="0"/>
              </a:spcBef>
              <a:spcAft>
                <a:spcPts val="0"/>
              </a:spcAft>
              <a:buClr>
                <a:srgbClr val="430098"/>
              </a:buClr>
              <a:buSzPts val="3800"/>
              <a:buNone/>
              <a:defRPr sz="3800">
                <a:solidFill>
                  <a:srgbClr val="430098"/>
                </a:solidFill>
              </a:defRPr>
            </a:lvl5pPr>
            <a:lvl6pPr lvl="5" rtl="0" algn="l">
              <a:lnSpc>
                <a:spcPct val="100000"/>
              </a:lnSpc>
              <a:spcBef>
                <a:spcPts val="0"/>
              </a:spcBef>
              <a:spcAft>
                <a:spcPts val="0"/>
              </a:spcAft>
              <a:buClr>
                <a:srgbClr val="430098"/>
              </a:buClr>
              <a:buSzPts val="3800"/>
              <a:buNone/>
              <a:defRPr sz="3800">
                <a:solidFill>
                  <a:srgbClr val="430098"/>
                </a:solidFill>
              </a:defRPr>
            </a:lvl6pPr>
            <a:lvl7pPr lvl="6" rtl="0" algn="l">
              <a:lnSpc>
                <a:spcPct val="100000"/>
              </a:lnSpc>
              <a:spcBef>
                <a:spcPts val="0"/>
              </a:spcBef>
              <a:spcAft>
                <a:spcPts val="0"/>
              </a:spcAft>
              <a:buClr>
                <a:srgbClr val="430098"/>
              </a:buClr>
              <a:buSzPts val="3800"/>
              <a:buNone/>
              <a:defRPr sz="3800">
                <a:solidFill>
                  <a:srgbClr val="430098"/>
                </a:solidFill>
              </a:defRPr>
            </a:lvl7pPr>
            <a:lvl8pPr lvl="7" rtl="0" algn="l">
              <a:lnSpc>
                <a:spcPct val="100000"/>
              </a:lnSpc>
              <a:spcBef>
                <a:spcPts val="0"/>
              </a:spcBef>
              <a:spcAft>
                <a:spcPts val="0"/>
              </a:spcAft>
              <a:buClr>
                <a:srgbClr val="430098"/>
              </a:buClr>
              <a:buSzPts val="3800"/>
              <a:buNone/>
              <a:defRPr sz="3800">
                <a:solidFill>
                  <a:srgbClr val="430098"/>
                </a:solidFill>
              </a:defRPr>
            </a:lvl8pPr>
            <a:lvl9pPr lvl="8" rtl="0" algn="l">
              <a:lnSpc>
                <a:spcPct val="100000"/>
              </a:lnSpc>
              <a:spcBef>
                <a:spcPts val="0"/>
              </a:spcBef>
              <a:spcAft>
                <a:spcPts val="0"/>
              </a:spcAft>
              <a:buClr>
                <a:srgbClr val="430098"/>
              </a:buClr>
              <a:buSzPts val="3800"/>
              <a:buNone/>
              <a:defRPr sz="3800">
                <a:solidFill>
                  <a:srgbClr val="430098"/>
                </a:solidFill>
              </a:defRPr>
            </a:lvl9pPr>
          </a:lstStyle>
          <a:p/>
        </p:txBody>
      </p:sp>
      <p:pic>
        <p:nvPicPr>
          <p:cNvPr id="350" name="Google Shape;350;p79"/>
          <p:cNvPicPr preferRelativeResize="0"/>
          <p:nvPr/>
        </p:nvPicPr>
        <p:blipFill rotWithShape="1">
          <a:blip r:embed="rId2">
            <a:alphaModFix/>
          </a:blip>
          <a:srcRect b="0" l="0" r="0" t="0"/>
          <a:stretch/>
        </p:blipFill>
        <p:spPr>
          <a:xfrm>
            <a:off x="762000" y="3759644"/>
            <a:ext cx="490150" cy="620594"/>
          </a:xfrm>
          <a:prstGeom prst="rect">
            <a:avLst/>
          </a:prstGeom>
          <a:noFill/>
          <a:ln>
            <a:noFill/>
          </a:ln>
        </p:spPr>
      </p:pic>
      <p:pic>
        <p:nvPicPr>
          <p:cNvPr id="351" name="Google Shape;351;p79"/>
          <p:cNvPicPr preferRelativeResize="0"/>
          <p:nvPr/>
        </p:nvPicPr>
        <p:blipFill rotWithShape="1">
          <a:blip r:embed="rId3">
            <a:alphaModFix/>
          </a:blip>
          <a:srcRect b="17108" l="0" r="0" t="0"/>
          <a:stretch/>
        </p:blipFill>
        <p:spPr>
          <a:xfrm>
            <a:off x="6513700" y="2481275"/>
            <a:ext cx="1905024" cy="2662227"/>
          </a:xfrm>
          <a:prstGeom prst="rect">
            <a:avLst/>
          </a:prstGeom>
          <a:noFill/>
          <a:ln>
            <a:noFill/>
          </a:ln>
        </p:spPr>
      </p:pic>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oría y Carrera 4 1 1">
  <p:cSld name="TITLE_AND_TWO_COLUMNS_1_2_1_2_1">
    <p:bg>
      <p:bgPr>
        <a:noFill/>
      </p:bgPr>
    </p:bg>
    <p:spTree>
      <p:nvGrpSpPr>
        <p:cNvPr id="352" name="Shape 352"/>
        <p:cNvGrpSpPr/>
        <p:nvPr/>
      </p:nvGrpSpPr>
      <p:grpSpPr>
        <a:xfrm>
          <a:off x="0" y="0"/>
          <a:ext cx="0" cy="0"/>
          <a:chOff x="0" y="0"/>
          <a:chExt cx="0" cy="0"/>
        </a:xfrm>
      </p:grpSpPr>
      <p:sp>
        <p:nvSpPr>
          <p:cNvPr id="353" name="Google Shape;353;p80"/>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9pPr>
          </a:lstStyle>
          <a:p>
            <a:pPr indent="0" lvl="0" marL="0" rtl="0" algn="r">
              <a:spcBef>
                <a:spcPts val="0"/>
              </a:spcBef>
              <a:spcAft>
                <a:spcPts val="0"/>
              </a:spcAft>
              <a:buNone/>
            </a:pPr>
            <a:fld id="{00000000-1234-1234-1234-123412341234}" type="slidenum">
              <a:rPr lang="es"/>
              <a:t>‹#›</a:t>
            </a:fld>
            <a:endParaRPr/>
          </a:p>
        </p:txBody>
      </p:sp>
      <p:grpSp>
        <p:nvGrpSpPr>
          <p:cNvPr id="354" name="Google Shape;354;p80"/>
          <p:cNvGrpSpPr/>
          <p:nvPr/>
        </p:nvGrpSpPr>
        <p:grpSpPr>
          <a:xfrm>
            <a:off x="830394" y="1191276"/>
            <a:ext cx="745764" cy="45826"/>
            <a:chOff x="4580561" y="2589004"/>
            <a:chExt cx="1064464" cy="25200"/>
          </a:xfrm>
        </p:grpSpPr>
        <p:sp>
          <p:nvSpPr>
            <p:cNvPr id="355" name="Google Shape;355;p80"/>
            <p:cNvSpPr/>
            <p:nvPr/>
          </p:nvSpPr>
          <p:spPr>
            <a:xfrm rot="-5400000">
              <a:off x="5366325" y="2335504"/>
              <a:ext cx="25200" cy="532200"/>
            </a:xfrm>
            <a:prstGeom prst="rect">
              <a:avLst/>
            </a:prstGeom>
            <a:solidFill>
              <a:srgbClr val="43009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6" name="Google Shape;356;p80"/>
            <p:cNvSpPr/>
            <p:nvPr/>
          </p:nvSpPr>
          <p:spPr>
            <a:xfrm rot="-5400000">
              <a:off x="4836311" y="2333254"/>
              <a:ext cx="25200" cy="536700"/>
            </a:xfrm>
            <a:prstGeom prst="rect">
              <a:avLst/>
            </a:prstGeom>
            <a:solidFill>
              <a:srgbClr val="43009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57" name="Google Shape;357;p80"/>
          <p:cNvSpPr txBox="1"/>
          <p:nvPr/>
        </p:nvSpPr>
        <p:spPr>
          <a:xfrm>
            <a:off x="717025" y="445150"/>
            <a:ext cx="7839600" cy="746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430098"/>
              </a:buClr>
              <a:buSzPts val="2800"/>
              <a:buFont typeface="Rubik"/>
              <a:buNone/>
            </a:pPr>
            <a:r>
              <a:rPr b="1" i="0" lang="es" sz="2800" u="none" cap="none" strike="noStrike">
                <a:solidFill>
                  <a:srgbClr val="430098"/>
                </a:solidFill>
                <a:latin typeface="Rubik"/>
                <a:ea typeface="Rubik"/>
                <a:cs typeface="Rubik"/>
                <a:sym typeface="Rubik"/>
              </a:rPr>
              <a:t>Para la próxima</a:t>
            </a:r>
            <a:endParaRPr b="1" i="0" sz="2800" u="none" cap="none" strike="noStrike">
              <a:solidFill>
                <a:srgbClr val="430098"/>
              </a:solidFill>
              <a:latin typeface="Rubik"/>
              <a:ea typeface="Rubik"/>
              <a:cs typeface="Rubik"/>
              <a:sym typeface="Rubik"/>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1.xml"/><Relationship Id="rId22" Type="http://schemas.openxmlformats.org/officeDocument/2006/relationships/slideLayout" Target="../slideLayouts/slideLayout33.xml"/><Relationship Id="rId21" Type="http://schemas.openxmlformats.org/officeDocument/2006/relationships/slideLayout" Target="../slideLayouts/slideLayout32.xml"/><Relationship Id="rId24" Type="http://schemas.openxmlformats.org/officeDocument/2006/relationships/slideLayout" Target="../slideLayouts/slideLayout35.xml"/><Relationship Id="rId23" Type="http://schemas.openxmlformats.org/officeDocument/2006/relationships/slideLayout" Target="../slideLayouts/slideLayout34.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26" Type="http://schemas.openxmlformats.org/officeDocument/2006/relationships/slideLayout" Target="../slideLayouts/slideLayout37.xml"/><Relationship Id="rId25" Type="http://schemas.openxmlformats.org/officeDocument/2006/relationships/slideLayout" Target="../slideLayouts/slideLayout36.xml"/><Relationship Id="rId28" Type="http://schemas.openxmlformats.org/officeDocument/2006/relationships/slideLayout" Target="../slideLayouts/slideLayout39.xml"/><Relationship Id="rId27" Type="http://schemas.openxmlformats.org/officeDocument/2006/relationships/slideLayout" Target="../slideLayouts/slideLayout38.xml"/><Relationship Id="rId5" Type="http://schemas.openxmlformats.org/officeDocument/2006/relationships/slideLayout" Target="../slideLayouts/slideLayout16.xml"/><Relationship Id="rId6" Type="http://schemas.openxmlformats.org/officeDocument/2006/relationships/slideLayout" Target="../slideLayouts/slideLayout17.xml"/><Relationship Id="rId29" Type="http://schemas.openxmlformats.org/officeDocument/2006/relationships/slideLayout" Target="../slideLayouts/slideLayout40.xml"/><Relationship Id="rId7" Type="http://schemas.openxmlformats.org/officeDocument/2006/relationships/slideLayout" Target="../slideLayouts/slideLayout18.xml"/><Relationship Id="rId8" Type="http://schemas.openxmlformats.org/officeDocument/2006/relationships/slideLayout" Target="../slideLayouts/slideLayout19.xml"/><Relationship Id="rId31" Type="http://schemas.openxmlformats.org/officeDocument/2006/relationships/slideLayout" Target="../slideLayouts/slideLayout42.xml"/><Relationship Id="rId30" Type="http://schemas.openxmlformats.org/officeDocument/2006/relationships/slideLayout" Target="../slideLayouts/slideLayout41.xml"/><Relationship Id="rId11" Type="http://schemas.openxmlformats.org/officeDocument/2006/relationships/slideLayout" Target="../slideLayouts/slideLayout22.xml"/><Relationship Id="rId33" Type="http://schemas.openxmlformats.org/officeDocument/2006/relationships/slideLayout" Target="../slideLayouts/slideLayout44.xml"/><Relationship Id="rId10" Type="http://schemas.openxmlformats.org/officeDocument/2006/relationships/slideLayout" Target="../slideLayouts/slideLayout21.xml"/><Relationship Id="rId32" Type="http://schemas.openxmlformats.org/officeDocument/2006/relationships/slideLayout" Target="../slideLayouts/slideLayout43.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34" Type="http://schemas.openxmlformats.org/officeDocument/2006/relationships/theme" Target="../theme/theme1.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19" Type="http://schemas.openxmlformats.org/officeDocument/2006/relationships/slideLayout" Target="../slideLayouts/slideLayout30.xml"/><Relationship Id="rId18" Type="http://schemas.openxmlformats.org/officeDocument/2006/relationships/slideLayout" Target="../slideLayouts/slideLayout29.xml"/></Relationships>
</file>

<file path=ppt/slideMasters/_rels/slideMaster3.xml.rels><?xml version="1.0" encoding="UTF-8" standalone="yes"?><Relationships xmlns="http://schemas.openxmlformats.org/package/2006/relationships"><Relationship Id="rId20" Type="http://schemas.openxmlformats.org/officeDocument/2006/relationships/slideLayout" Target="../slideLayouts/slideLayout64.xml"/><Relationship Id="rId22" Type="http://schemas.openxmlformats.org/officeDocument/2006/relationships/slideLayout" Target="../slideLayouts/slideLayout66.xml"/><Relationship Id="rId21" Type="http://schemas.openxmlformats.org/officeDocument/2006/relationships/slideLayout" Target="../slideLayouts/slideLayout65.xml"/><Relationship Id="rId24" Type="http://schemas.openxmlformats.org/officeDocument/2006/relationships/slideLayout" Target="../slideLayouts/slideLayout68.xml"/><Relationship Id="rId23" Type="http://schemas.openxmlformats.org/officeDocument/2006/relationships/slideLayout" Target="../slideLayouts/slideLayout67.xml"/><Relationship Id="rId1" Type="http://schemas.openxmlformats.org/officeDocument/2006/relationships/slideLayout" Target="../slideLayouts/slideLayout45.xml"/><Relationship Id="rId2" Type="http://schemas.openxmlformats.org/officeDocument/2006/relationships/slideLayout" Target="../slideLayouts/slideLayout46.xml"/><Relationship Id="rId3" Type="http://schemas.openxmlformats.org/officeDocument/2006/relationships/slideLayout" Target="../slideLayouts/slideLayout47.xml"/><Relationship Id="rId4" Type="http://schemas.openxmlformats.org/officeDocument/2006/relationships/slideLayout" Target="../slideLayouts/slideLayout48.xml"/><Relationship Id="rId9" Type="http://schemas.openxmlformats.org/officeDocument/2006/relationships/slideLayout" Target="../slideLayouts/slideLayout53.xml"/><Relationship Id="rId26" Type="http://schemas.openxmlformats.org/officeDocument/2006/relationships/slideLayout" Target="../slideLayouts/slideLayout70.xml"/><Relationship Id="rId25" Type="http://schemas.openxmlformats.org/officeDocument/2006/relationships/slideLayout" Target="../slideLayouts/slideLayout69.xml"/><Relationship Id="rId28" Type="http://schemas.openxmlformats.org/officeDocument/2006/relationships/slideLayout" Target="../slideLayouts/slideLayout72.xml"/><Relationship Id="rId27" Type="http://schemas.openxmlformats.org/officeDocument/2006/relationships/slideLayout" Target="../slideLayouts/slideLayout71.xml"/><Relationship Id="rId5" Type="http://schemas.openxmlformats.org/officeDocument/2006/relationships/slideLayout" Target="../slideLayouts/slideLayout49.xml"/><Relationship Id="rId6" Type="http://schemas.openxmlformats.org/officeDocument/2006/relationships/slideLayout" Target="../slideLayouts/slideLayout50.xml"/><Relationship Id="rId29" Type="http://schemas.openxmlformats.org/officeDocument/2006/relationships/slideLayout" Target="../slideLayouts/slideLayout73.xml"/><Relationship Id="rId7" Type="http://schemas.openxmlformats.org/officeDocument/2006/relationships/slideLayout" Target="../slideLayouts/slideLayout51.xml"/><Relationship Id="rId8" Type="http://schemas.openxmlformats.org/officeDocument/2006/relationships/slideLayout" Target="../slideLayouts/slideLayout52.xml"/><Relationship Id="rId31" Type="http://schemas.openxmlformats.org/officeDocument/2006/relationships/slideLayout" Target="../slideLayouts/slideLayout75.xml"/><Relationship Id="rId30" Type="http://schemas.openxmlformats.org/officeDocument/2006/relationships/slideLayout" Target="../slideLayouts/slideLayout74.xml"/><Relationship Id="rId11" Type="http://schemas.openxmlformats.org/officeDocument/2006/relationships/slideLayout" Target="../slideLayouts/slideLayout55.xml"/><Relationship Id="rId33" Type="http://schemas.openxmlformats.org/officeDocument/2006/relationships/slideLayout" Target="../slideLayouts/slideLayout77.xml"/><Relationship Id="rId10" Type="http://schemas.openxmlformats.org/officeDocument/2006/relationships/slideLayout" Target="../slideLayouts/slideLayout54.xml"/><Relationship Id="rId32" Type="http://schemas.openxmlformats.org/officeDocument/2006/relationships/slideLayout" Target="../slideLayouts/slideLayout76.xml"/><Relationship Id="rId13" Type="http://schemas.openxmlformats.org/officeDocument/2006/relationships/slideLayout" Target="../slideLayouts/slideLayout57.xml"/><Relationship Id="rId12" Type="http://schemas.openxmlformats.org/officeDocument/2006/relationships/slideLayout" Target="../slideLayouts/slideLayout56.xml"/><Relationship Id="rId34" Type="http://schemas.openxmlformats.org/officeDocument/2006/relationships/theme" Target="../theme/theme3.xml"/><Relationship Id="rId15" Type="http://schemas.openxmlformats.org/officeDocument/2006/relationships/slideLayout" Target="../slideLayouts/slideLayout59.xml"/><Relationship Id="rId14" Type="http://schemas.openxmlformats.org/officeDocument/2006/relationships/slideLayout" Target="../slideLayouts/slideLayout58.xml"/><Relationship Id="rId17" Type="http://schemas.openxmlformats.org/officeDocument/2006/relationships/slideLayout" Target="../slideLayouts/slideLayout61.xml"/><Relationship Id="rId16" Type="http://schemas.openxmlformats.org/officeDocument/2006/relationships/slideLayout" Target="../slideLayouts/slideLayout60.xml"/><Relationship Id="rId19" Type="http://schemas.openxmlformats.org/officeDocument/2006/relationships/slideLayout" Target="../slideLayouts/slideLayout63.xml"/><Relationship Id="rId18" Type="http://schemas.openxmlformats.org/officeDocument/2006/relationships/slideLayout" Target="../slideLayouts/slideLayout6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treamline">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2800"/>
              <a:buFont typeface="Rubik Medium"/>
              <a:buNone/>
              <a:defRPr b="0" i="0" sz="2800" u="none" cap="none" strike="noStrike">
                <a:solidFill>
                  <a:srgbClr val="000000"/>
                </a:solidFill>
                <a:latin typeface="Rubik Medium"/>
                <a:ea typeface="Rubik Medium"/>
                <a:cs typeface="Rubik Medium"/>
                <a:sym typeface="Rubik Medium"/>
              </a:defRPr>
            </a:lvl1pPr>
            <a:lvl2pPr lvl="1" marR="0" rtl="0" algn="l">
              <a:lnSpc>
                <a:spcPct val="100000"/>
              </a:lnSpc>
              <a:spcBef>
                <a:spcPts val="0"/>
              </a:spcBef>
              <a:spcAft>
                <a:spcPts val="0"/>
              </a:spcAft>
              <a:buClr>
                <a:srgbClr val="000000"/>
              </a:buClr>
              <a:buSzPts val="2800"/>
              <a:buFont typeface="Rubik"/>
              <a:buNone/>
              <a:defRPr b="1" i="0" sz="2800" u="none" cap="none" strike="noStrike">
                <a:solidFill>
                  <a:srgbClr val="000000"/>
                </a:solidFill>
                <a:latin typeface="Rubik"/>
                <a:ea typeface="Rubik"/>
                <a:cs typeface="Rubik"/>
                <a:sym typeface="Rubik"/>
              </a:defRPr>
            </a:lvl2pPr>
            <a:lvl3pPr lvl="2" marR="0" rtl="0" algn="l">
              <a:lnSpc>
                <a:spcPct val="100000"/>
              </a:lnSpc>
              <a:spcBef>
                <a:spcPts val="0"/>
              </a:spcBef>
              <a:spcAft>
                <a:spcPts val="0"/>
              </a:spcAft>
              <a:buClr>
                <a:srgbClr val="000000"/>
              </a:buClr>
              <a:buSzPts val="2800"/>
              <a:buFont typeface="Rubik"/>
              <a:buNone/>
              <a:defRPr b="1" i="0" sz="2800" u="none" cap="none" strike="noStrike">
                <a:solidFill>
                  <a:srgbClr val="000000"/>
                </a:solidFill>
                <a:latin typeface="Rubik"/>
                <a:ea typeface="Rubik"/>
                <a:cs typeface="Rubik"/>
                <a:sym typeface="Rubik"/>
              </a:defRPr>
            </a:lvl3pPr>
            <a:lvl4pPr lvl="3" marR="0" rtl="0" algn="l">
              <a:lnSpc>
                <a:spcPct val="100000"/>
              </a:lnSpc>
              <a:spcBef>
                <a:spcPts val="0"/>
              </a:spcBef>
              <a:spcAft>
                <a:spcPts val="0"/>
              </a:spcAft>
              <a:buClr>
                <a:srgbClr val="000000"/>
              </a:buClr>
              <a:buSzPts val="2800"/>
              <a:buFont typeface="Rubik"/>
              <a:buNone/>
              <a:defRPr b="1" i="0" sz="2800" u="none" cap="none" strike="noStrike">
                <a:solidFill>
                  <a:srgbClr val="000000"/>
                </a:solidFill>
                <a:latin typeface="Rubik"/>
                <a:ea typeface="Rubik"/>
                <a:cs typeface="Rubik"/>
                <a:sym typeface="Rubik"/>
              </a:defRPr>
            </a:lvl4pPr>
            <a:lvl5pPr lvl="4" marR="0" rtl="0" algn="l">
              <a:lnSpc>
                <a:spcPct val="100000"/>
              </a:lnSpc>
              <a:spcBef>
                <a:spcPts val="0"/>
              </a:spcBef>
              <a:spcAft>
                <a:spcPts val="0"/>
              </a:spcAft>
              <a:buClr>
                <a:srgbClr val="000000"/>
              </a:buClr>
              <a:buSzPts val="2800"/>
              <a:buFont typeface="Rubik"/>
              <a:buNone/>
              <a:defRPr b="1" i="0" sz="2800" u="none" cap="none" strike="noStrike">
                <a:solidFill>
                  <a:srgbClr val="000000"/>
                </a:solidFill>
                <a:latin typeface="Rubik"/>
                <a:ea typeface="Rubik"/>
                <a:cs typeface="Rubik"/>
                <a:sym typeface="Rubik"/>
              </a:defRPr>
            </a:lvl5pPr>
            <a:lvl6pPr lvl="5" marR="0" rtl="0" algn="l">
              <a:lnSpc>
                <a:spcPct val="100000"/>
              </a:lnSpc>
              <a:spcBef>
                <a:spcPts val="0"/>
              </a:spcBef>
              <a:spcAft>
                <a:spcPts val="0"/>
              </a:spcAft>
              <a:buClr>
                <a:srgbClr val="000000"/>
              </a:buClr>
              <a:buSzPts val="2800"/>
              <a:buFont typeface="Rubik"/>
              <a:buNone/>
              <a:defRPr b="1" i="0" sz="2800" u="none" cap="none" strike="noStrike">
                <a:solidFill>
                  <a:srgbClr val="000000"/>
                </a:solidFill>
                <a:latin typeface="Rubik"/>
                <a:ea typeface="Rubik"/>
                <a:cs typeface="Rubik"/>
                <a:sym typeface="Rubik"/>
              </a:defRPr>
            </a:lvl6pPr>
            <a:lvl7pPr lvl="6" marR="0" rtl="0" algn="l">
              <a:lnSpc>
                <a:spcPct val="100000"/>
              </a:lnSpc>
              <a:spcBef>
                <a:spcPts val="0"/>
              </a:spcBef>
              <a:spcAft>
                <a:spcPts val="0"/>
              </a:spcAft>
              <a:buClr>
                <a:srgbClr val="000000"/>
              </a:buClr>
              <a:buSzPts val="2800"/>
              <a:buFont typeface="Rubik"/>
              <a:buNone/>
              <a:defRPr b="1" i="0" sz="2800" u="none" cap="none" strike="noStrike">
                <a:solidFill>
                  <a:srgbClr val="000000"/>
                </a:solidFill>
                <a:latin typeface="Rubik"/>
                <a:ea typeface="Rubik"/>
                <a:cs typeface="Rubik"/>
                <a:sym typeface="Rubik"/>
              </a:defRPr>
            </a:lvl7pPr>
            <a:lvl8pPr lvl="7" marR="0" rtl="0" algn="l">
              <a:lnSpc>
                <a:spcPct val="100000"/>
              </a:lnSpc>
              <a:spcBef>
                <a:spcPts val="0"/>
              </a:spcBef>
              <a:spcAft>
                <a:spcPts val="0"/>
              </a:spcAft>
              <a:buClr>
                <a:srgbClr val="000000"/>
              </a:buClr>
              <a:buSzPts val="2800"/>
              <a:buFont typeface="Rubik"/>
              <a:buNone/>
              <a:defRPr b="1" i="0" sz="2800" u="none" cap="none" strike="noStrike">
                <a:solidFill>
                  <a:srgbClr val="000000"/>
                </a:solidFill>
                <a:latin typeface="Rubik"/>
                <a:ea typeface="Rubik"/>
                <a:cs typeface="Rubik"/>
                <a:sym typeface="Rubik"/>
              </a:defRPr>
            </a:lvl8pPr>
            <a:lvl9pPr lvl="8" marR="0" rtl="0" algn="l">
              <a:lnSpc>
                <a:spcPct val="100000"/>
              </a:lnSpc>
              <a:spcBef>
                <a:spcPts val="0"/>
              </a:spcBef>
              <a:spcAft>
                <a:spcPts val="0"/>
              </a:spcAft>
              <a:buClr>
                <a:srgbClr val="000000"/>
              </a:buClr>
              <a:buSzPts val="2800"/>
              <a:buFont typeface="Rubik"/>
              <a:buNone/>
              <a:defRPr b="1" i="0" sz="2800" u="none" cap="none" strike="noStrike">
                <a:solidFill>
                  <a:srgbClr val="000000"/>
                </a:solidFill>
                <a:latin typeface="Rubik"/>
                <a:ea typeface="Rubik"/>
                <a:cs typeface="Rubik"/>
                <a:sym typeface="Rubik"/>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marR="0" rtl="0" algn="l">
              <a:lnSpc>
                <a:spcPct val="115000"/>
              </a:lnSpc>
              <a:spcBef>
                <a:spcPts val="0"/>
              </a:spcBef>
              <a:spcAft>
                <a:spcPts val="0"/>
              </a:spcAft>
              <a:buClr>
                <a:schemeClr val="accent1"/>
              </a:buClr>
              <a:buSzPts val="1300"/>
              <a:buFont typeface="Rubik"/>
              <a:buChar char="●"/>
              <a:defRPr b="0" i="0" sz="1300" u="none" cap="none" strike="noStrike">
                <a:solidFill>
                  <a:schemeClr val="accent1"/>
                </a:solidFill>
                <a:latin typeface="Rubik"/>
                <a:ea typeface="Rubik"/>
                <a:cs typeface="Rubik"/>
                <a:sym typeface="Rubik"/>
              </a:defRPr>
            </a:lvl1pPr>
            <a:lvl2pPr indent="-298450" lvl="1" marL="914400" marR="0" rtl="0" algn="l">
              <a:lnSpc>
                <a:spcPct val="115000"/>
              </a:lnSpc>
              <a:spcBef>
                <a:spcPts val="1600"/>
              </a:spcBef>
              <a:spcAft>
                <a:spcPts val="0"/>
              </a:spcAft>
              <a:buClr>
                <a:schemeClr val="accent1"/>
              </a:buClr>
              <a:buSzPts val="1100"/>
              <a:buFont typeface="Rubik"/>
              <a:buChar char="○"/>
              <a:defRPr b="0" i="0" sz="1100" u="none" cap="none" strike="noStrike">
                <a:solidFill>
                  <a:schemeClr val="accent1"/>
                </a:solidFill>
                <a:latin typeface="Rubik"/>
                <a:ea typeface="Rubik"/>
                <a:cs typeface="Rubik"/>
                <a:sym typeface="Rubik"/>
              </a:defRPr>
            </a:lvl2pPr>
            <a:lvl3pPr indent="-298450" lvl="2" marL="1371600" marR="0" rtl="0" algn="l">
              <a:lnSpc>
                <a:spcPct val="115000"/>
              </a:lnSpc>
              <a:spcBef>
                <a:spcPts val="1600"/>
              </a:spcBef>
              <a:spcAft>
                <a:spcPts val="0"/>
              </a:spcAft>
              <a:buClr>
                <a:schemeClr val="accent1"/>
              </a:buClr>
              <a:buSzPts val="1100"/>
              <a:buFont typeface="Rubik"/>
              <a:buChar char="■"/>
              <a:defRPr b="0" i="0" sz="1100" u="none" cap="none" strike="noStrike">
                <a:solidFill>
                  <a:schemeClr val="accent1"/>
                </a:solidFill>
                <a:latin typeface="Rubik"/>
                <a:ea typeface="Rubik"/>
                <a:cs typeface="Rubik"/>
                <a:sym typeface="Rubik"/>
              </a:defRPr>
            </a:lvl3pPr>
            <a:lvl4pPr indent="-298450" lvl="3" marL="1828800" marR="0" rtl="0" algn="l">
              <a:lnSpc>
                <a:spcPct val="115000"/>
              </a:lnSpc>
              <a:spcBef>
                <a:spcPts val="1600"/>
              </a:spcBef>
              <a:spcAft>
                <a:spcPts val="0"/>
              </a:spcAft>
              <a:buClr>
                <a:schemeClr val="accent1"/>
              </a:buClr>
              <a:buSzPts val="1100"/>
              <a:buFont typeface="Rubik"/>
              <a:buChar char="●"/>
              <a:defRPr b="0" i="0" sz="1100" u="none" cap="none" strike="noStrike">
                <a:solidFill>
                  <a:schemeClr val="accent1"/>
                </a:solidFill>
                <a:latin typeface="Rubik"/>
                <a:ea typeface="Rubik"/>
                <a:cs typeface="Rubik"/>
                <a:sym typeface="Rubik"/>
              </a:defRPr>
            </a:lvl4pPr>
            <a:lvl5pPr indent="-298450" lvl="4" marL="2286000" marR="0" rtl="0" algn="l">
              <a:lnSpc>
                <a:spcPct val="115000"/>
              </a:lnSpc>
              <a:spcBef>
                <a:spcPts val="1600"/>
              </a:spcBef>
              <a:spcAft>
                <a:spcPts val="0"/>
              </a:spcAft>
              <a:buClr>
                <a:schemeClr val="accent1"/>
              </a:buClr>
              <a:buSzPts val="1100"/>
              <a:buFont typeface="Rubik"/>
              <a:buChar char="○"/>
              <a:defRPr b="0" i="0" sz="1100" u="none" cap="none" strike="noStrike">
                <a:solidFill>
                  <a:schemeClr val="accent1"/>
                </a:solidFill>
                <a:latin typeface="Rubik"/>
                <a:ea typeface="Rubik"/>
                <a:cs typeface="Rubik"/>
                <a:sym typeface="Rubik"/>
              </a:defRPr>
            </a:lvl5pPr>
            <a:lvl6pPr indent="-298450" lvl="5" marL="2743200" marR="0" rtl="0" algn="l">
              <a:lnSpc>
                <a:spcPct val="115000"/>
              </a:lnSpc>
              <a:spcBef>
                <a:spcPts val="1600"/>
              </a:spcBef>
              <a:spcAft>
                <a:spcPts val="0"/>
              </a:spcAft>
              <a:buClr>
                <a:schemeClr val="accent1"/>
              </a:buClr>
              <a:buSzPts val="1100"/>
              <a:buFont typeface="Rubik"/>
              <a:buChar char="■"/>
              <a:defRPr b="0" i="0" sz="1100" u="none" cap="none" strike="noStrike">
                <a:solidFill>
                  <a:schemeClr val="accent1"/>
                </a:solidFill>
                <a:latin typeface="Rubik"/>
                <a:ea typeface="Rubik"/>
                <a:cs typeface="Rubik"/>
                <a:sym typeface="Rubik"/>
              </a:defRPr>
            </a:lvl6pPr>
            <a:lvl7pPr indent="-298450" lvl="6" marL="3200400" marR="0" rtl="0" algn="l">
              <a:lnSpc>
                <a:spcPct val="115000"/>
              </a:lnSpc>
              <a:spcBef>
                <a:spcPts val="1600"/>
              </a:spcBef>
              <a:spcAft>
                <a:spcPts val="0"/>
              </a:spcAft>
              <a:buClr>
                <a:schemeClr val="accent1"/>
              </a:buClr>
              <a:buSzPts val="1100"/>
              <a:buFont typeface="Rubik"/>
              <a:buChar char="●"/>
              <a:defRPr b="0" i="0" sz="1100" u="none" cap="none" strike="noStrike">
                <a:solidFill>
                  <a:schemeClr val="accent1"/>
                </a:solidFill>
                <a:latin typeface="Rubik"/>
                <a:ea typeface="Rubik"/>
                <a:cs typeface="Rubik"/>
                <a:sym typeface="Rubik"/>
              </a:defRPr>
            </a:lvl7pPr>
            <a:lvl8pPr indent="-298450" lvl="7" marL="3657600" marR="0" rtl="0" algn="l">
              <a:lnSpc>
                <a:spcPct val="115000"/>
              </a:lnSpc>
              <a:spcBef>
                <a:spcPts val="1600"/>
              </a:spcBef>
              <a:spcAft>
                <a:spcPts val="0"/>
              </a:spcAft>
              <a:buClr>
                <a:schemeClr val="accent1"/>
              </a:buClr>
              <a:buSzPts val="1100"/>
              <a:buFont typeface="Rubik"/>
              <a:buChar char="○"/>
              <a:defRPr b="0" i="0" sz="1100" u="none" cap="none" strike="noStrike">
                <a:solidFill>
                  <a:schemeClr val="accent1"/>
                </a:solidFill>
                <a:latin typeface="Rubik"/>
                <a:ea typeface="Rubik"/>
                <a:cs typeface="Rubik"/>
                <a:sym typeface="Rubik"/>
              </a:defRPr>
            </a:lvl8pPr>
            <a:lvl9pPr indent="-298450" lvl="8" marL="4114800" marR="0" rtl="0" algn="l">
              <a:lnSpc>
                <a:spcPct val="115000"/>
              </a:lnSpc>
              <a:spcBef>
                <a:spcPts val="1600"/>
              </a:spcBef>
              <a:spcAft>
                <a:spcPts val="1600"/>
              </a:spcAft>
              <a:buClr>
                <a:schemeClr val="accent1"/>
              </a:buClr>
              <a:buSzPts val="1100"/>
              <a:buFont typeface="Rubik"/>
              <a:buChar char="■"/>
              <a:defRPr b="0" i="0" sz="1100" u="none" cap="none" strike="noStrike">
                <a:solidFill>
                  <a:schemeClr val="accent1"/>
                </a:solidFill>
                <a:latin typeface="Rubik"/>
                <a:ea typeface="Rubik"/>
                <a:cs typeface="Rubik"/>
                <a:sym typeface="Rubik"/>
              </a:defRPr>
            </a:lvl9pPr>
          </a:lstStyle>
          <a:p/>
        </p:txBody>
      </p:sp>
      <p:sp>
        <p:nvSpPr>
          <p:cNvPr id="53" name="Google Shape;53;p13"/>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 id="2147483690" r:id="rId32"/>
    <p:sldLayoutId id="2147483691" r:id="rId3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treamline">
    <p:bg>
      <p:bgPr>
        <a:solidFill>
          <a:schemeClr val="lt1"/>
        </a:solidFill>
      </p:bgPr>
    </p:bg>
    <p:spTree>
      <p:nvGrpSpPr>
        <p:cNvPr id="204" name="Shape 204"/>
        <p:cNvGrpSpPr/>
        <p:nvPr/>
      </p:nvGrpSpPr>
      <p:grpSpPr>
        <a:xfrm>
          <a:off x="0" y="0"/>
          <a:ext cx="0" cy="0"/>
          <a:chOff x="0" y="0"/>
          <a:chExt cx="0" cy="0"/>
        </a:xfrm>
      </p:grpSpPr>
      <p:sp>
        <p:nvSpPr>
          <p:cNvPr id="205" name="Google Shape;205;p4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2800"/>
              <a:buFont typeface="Rubik Medium"/>
              <a:buNone/>
              <a:defRPr b="0" i="0" sz="2800" u="none" cap="none" strike="noStrike">
                <a:solidFill>
                  <a:srgbClr val="000000"/>
                </a:solidFill>
                <a:latin typeface="Rubik Medium"/>
                <a:ea typeface="Rubik Medium"/>
                <a:cs typeface="Rubik Medium"/>
                <a:sym typeface="Rubik Medium"/>
              </a:defRPr>
            </a:lvl1pPr>
            <a:lvl2pPr lvl="1" marR="0" rtl="0" algn="l">
              <a:lnSpc>
                <a:spcPct val="100000"/>
              </a:lnSpc>
              <a:spcBef>
                <a:spcPts val="0"/>
              </a:spcBef>
              <a:spcAft>
                <a:spcPts val="0"/>
              </a:spcAft>
              <a:buClr>
                <a:srgbClr val="000000"/>
              </a:buClr>
              <a:buSzPts val="2800"/>
              <a:buFont typeface="Rubik"/>
              <a:buNone/>
              <a:defRPr b="1" i="0" sz="2800" u="none" cap="none" strike="noStrike">
                <a:solidFill>
                  <a:srgbClr val="000000"/>
                </a:solidFill>
                <a:latin typeface="Rubik"/>
                <a:ea typeface="Rubik"/>
                <a:cs typeface="Rubik"/>
                <a:sym typeface="Rubik"/>
              </a:defRPr>
            </a:lvl2pPr>
            <a:lvl3pPr lvl="2" marR="0" rtl="0" algn="l">
              <a:lnSpc>
                <a:spcPct val="100000"/>
              </a:lnSpc>
              <a:spcBef>
                <a:spcPts val="0"/>
              </a:spcBef>
              <a:spcAft>
                <a:spcPts val="0"/>
              </a:spcAft>
              <a:buClr>
                <a:srgbClr val="000000"/>
              </a:buClr>
              <a:buSzPts val="2800"/>
              <a:buFont typeface="Rubik"/>
              <a:buNone/>
              <a:defRPr b="1" i="0" sz="2800" u="none" cap="none" strike="noStrike">
                <a:solidFill>
                  <a:srgbClr val="000000"/>
                </a:solidFill>
                <a:latin typeface="Rubik"/>
                <a:ea typeface="Rubik"/>
                <a:cs typeface="Rubik"/>
                <a:sym typeface="Rubik"/>
              </a:defRPr>
            </a:lvl3pPr>
            <a:lvl4pPr lvl="3" marR="0" rtl="0" algn="l">
              <a:lnSpc>
                <a:spcPct val="100000"/>
              </a:lnSpc>
              <a:spcBef>
                <a:spcPts val="0"/>
              </a:spcBef>
              <a:spcAft>
                <a:spcPts val="0"/>
              </a:spcAft>
              <a:buClr>
                <a:srgbClr val="000000"/>
              </a:buClr>
              <a:buSzPts val="2800"/>
              <a:buFont typeface="Rubik"/>
              <a:buNone/>
              <a:defRPr b="1" i="0" sz="2800" u="none" cap="none" strike="noStrike">
                <a:solidFill>
                  <a:srgbClr val="000000"/>
                </a:solidFill>
                <a:latin typeface="Rubik"/>
                <a:ea typeface="Rubik"/>
                <a:cs typeface="Rubik"/>
                <a:sym typeface="Rubik"/>
              </a:defRPr>
            </a:lvl4pPr>
            <a:lvl5pPr lvl="4" marR="0" rtl="0" algn="l">
              <a:lnSpc>
                <a:spcPct val="100000"/>
              </a:lnSpc>
              <a:spcBef>
                <a:spcPts val="0"/>
              </a:spcBef>
              <a:spcAft>
                <a:spcPts val="0"/>
              </a:spcAft>
              <a:buClr>
                <a:srgbClr val="000000"/>
              </a:buClr>
              <a:buSzPts val="2800"/>
              <a:buFont typeface="Rubik"/>
              <a:buNone/>
              <a:defRPr b="1" i="0" sz="2800" u="none" cap="none" strike="noStrike">
                <a:solidFill>
                  <a:srgbClr val="000000"/>
                </a:solidFill>
                <a:latin typeface="Rubik"/>
                <a:ea typeface="Rubik"/>
                <a:cs typeface="Rubik"/>
                <a:sym typeface="Rubik"/>
              </a:defRPr>
            </a:lvl5pPr>
            <a:lvl6pPr lvl="5" marR="0" rtl="0" algn="l">
              <a:lnSpc>
                <a:spcPct val="100000"/>
              </a:lnSpc>
              <a:spcBef>
                <a:spcPts val="0"/>
              </a:spcBef>
              <a:spcAft>
                <a:spcPts val="0"/>
              </a:spcAft>
              <a:buClr>
                <a:srgbClr val="000000"/>
              </a:buClr>
              <a:buSzPts val="2800"/>
              <a:buFont typeface="Rubik"/>
              <a:buNone/>
              <a:defRPr b="1" i="0" sz="2800" u="none" cap="none" strike="noStrike">
                <a:solidFill>
                  <a:srgbClr val="000000"/>
                </a:solidFill>
                <a:latin typeface="Rubik"/>
                <a:ea typeface="Rubik"/>
                <a:cs typeface="Rubik"/>
                <a:sym typeface="Rubik"/>
              </a:defRPr>
            </a:lvl6pPr>
            <a:lvl7pPr lvl="6" marR="0" rtl="0" algn="l">
              <a:lnSpc>
                <a:spcPct val="100000"/>
              </a:lnSpc>
              <a:spcBef>
                <a:spcPts val="0"/>
              </a:spcBef>
              <a:spcAft>
                <a:spcPts val="0"/>
              </a:spcAft>
              <a:buClr>
                <a:srgbClr val="000000"/>
              </a:buClr>
              <a:buSzPts val="2800"/>
              <a:buFont typeface="Rubik"/>
              <a:buNone/>
              <a:defRPr b="1" i="0" sz="2800" u="none" cap="none" strike="noStrike">
                <a:solidFill>
                  <a:srgbClr val="000000"/>
                </a:solidFill>
                <a:latin typeface="Rubik"/>
                <a:ea typeface="Rubik"/>
                <a:cs typeface="Rubik"/>
                <a:sym typeface="Rubik"/>
              </a:defRPr>
            </a:lvl7pPr>
            <a:lvl8pPr lvl="7" marR="0" rtl="0" algn="l">
              <a:lnSpc>
                <a:spcPct val="100000"/>
              </a:lnSpc>
              <a:spcBef>
                <a:spcPts val="0"/>
              </a:spcBef>
              <a:spcAft>
                <a:spcPts val="0"/>
              </a:spcAft>
              <a:buClr>
                <a:srgbClr val="000000"/>
              </a:buClr>
              <a:buSzPts val="2800"/>
              <a:buFont typeface="Rubik"/>
              <a:buNone/>
              <a:defRPr b="1" i="0" sz="2800" u="none" cap="none" strike="noStrike">
                <a:solidFill>
                  <a:srgbClr val="000000"/>
                </a:solidFill>
                <a:latin typeface="Rubik"/>
                <a:ea typeface="Rubik"/>
                <a:cs typeface="Rubik"/>
                <a:sym typeface="Rubik"/>
              </a:defRPr>
            </a:lvl8pPr>
            <a:lvl9pPr lvl="8" marR="0" rtl="0" algn="l">
              <a:lnSpc>
                <a:spcPct val="100000"/>
              </a:lnSpc>
              <a:spcBef>
                <a:spcPts val="0"/>
              </a:spcBef>
              <a:spcAft>
                <a:spcPts val="0"/>
              </a:spcAft>
              <a:buClr>
                <a:srgbClr val="000000"/>
              </a:buClr>
              <a:buSzPts val="2800"/>
              <a:buFont typeface="Rubik"/>
              <a:buNone/>
              <a:defRPr b="1" i="0" sz="2800" u="none" cap="none" strike="noStrike">
                <a:solidFill>
                  <a:srgbClr val="000000"/>
                </a:solidFill>
                <a:latin typeface="Rubik"/>
                <a:ea typeface="Rubik"/>
                <a:cs typeface="Rubik"/>
                <a:sym typeface="Rubik"/>
              </a:defRPr>
            </a:lvl9pPr>
          </a:lstStyle>
          <a:p/>
        </p:txBody>
      </p:sp>
      <p:sp>
        <p:nvSpPr>
          <p:cNvPr id="206" name="Google Shape;206;p4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marR="0" rtl="0" algn="l">
              <a:lnSpc>
                <a:spcPct val="115000"/>
              </a:lnSpc>
              <a:spcBef>
                <a:spcPts val="0"/>
              </a:spcBef>
              <a:spcAft>
                <a:spcPts val="0"/>
              </a:spcAft>
              <a:buClr>
                <a:schemeClr val="accent1"/>
              </a:buClr>
              <a:buSzPts val="1300"/>
              <a:buFont typeface="Rubik"/>
              <a:buChar char="●"/>
              <a:defRPr b="0" i="0" sz="1300" u="none" cap="none" strike="noStrike">
                <a:solidFill>
                  <a:schemeClr val="accent1"/>
                </a:solidFill>
                <a:latin typeface="Rubik"/>
                <a:ea typeface="Rubik"/>
                <a:cs typeface="Rubik"/>
                <a:sym typeface="Rubik"/>
              </a:defRPr>
            </a:lvl1pPr>
            <a:lvl2pPr indent="-298450" lvl="1" marL="914400" marR="0" rtl="0" algn="l">
              <a:lnSpc>
                <a:spcPct val="115000"/>
              </a:lnSpc>
              <a:spcBef>
                <a:spcPts val="1600"/>
              </a:spcBef>
              <a:spcAft>
                <a:spcPts val="0"/>
              </a:spcAft>
              <a:buClr>
                <a:schemeClr val="accent1"/>
              </a:buClr>
              <a:buSzPts val="1100"/>
              <a:buFont typeface="Rubik"/>
              <a:buChar char="○"/>
              <a:defRPr b="0" i="0" sz="1100" u="none" cap="none" strike="noStrike">
                <a:solidFill>
                  <a:schemeClr val="accent1"/>
                </a:solidFill>
                <a:latin typeface="Rubik"/>
                <a:ea typeface="Rubik"/>
                <a:cs typeface="Rubik"/>
                <a:sym typeface="Rubik"/>
              </a:defRPr>
            </a:lvl2pPr>
            <a:lvl3pPr indent="-298450" lvl="2" marL="1371600" marR="0" rtl="0" algn="l">
              <a:lnSpc>
                <a:spcPct val="115000"/>
              </a:lnSpc>
              <a:spcBef>
                <a:spcPts val="1600"/>
              </a:spcBef>
              <a:spcAft>
                <a:spcPts val="0"/>
              </a:spcAft>
              <a:buClr>
                <a:schemeClr val="accent1"/>
              </a:buClr>
              <a:buSzPts val="1100"/>
              <a:buFont typeface="Rubik"/>
              <a:buChar char="■"/>
              <a:defRPr b="0" i="0" sz="1100" u="none" cap="none" strike="noStrike">
                <a:solidFill>
                  <a:schemeClr val="accent1"/>
                </a:solidFill>
                <a:latin typeface="Rubik"/>
                <a:ea typeface="Rubik"/>
                <a:cs typeface="Rubik"/>
                <a:sym typeface="Rubik"/>
              </a:defRPr>
            </a:lvl3pPr>
            <a:lvl4pPr indent="-298450" lvl="3" marL="1828800" marR="0" rtl="0" algn="l">
              <a:lnSpc>
                <a:spcPct val="115000"/>
              </a:lnSpc>
              <a:spcBef>
                <a:spcPts val="1600"/>
              </a:spcBef>
              <a:spcAft>
                <a:spcPts val="0"/>
              </a:spcAft>
              <a:buClr>
                <a:schemeClr val="accent1"/>
              </a:buClr>
              <a:buSzPts val="1100"/>
              <a:buFont typeface="Rubik"/>
              <a:buChar char="●"/>
              <a:defRPr b="0" i="0" sz="1100" u="none" cap="none" strike="noStrike">
                <a:solidFill>
                  <a:schemeClr val="accent1"/>
                </a:solidFill>
                <a:latin typeface="Rubik"/>
                <a:ea typeface="Rubik"/>
                <a:cs typeface="Rubik"/>
                <a:sym typeface="Rubik"/>
              </a:defRPr>
            </a:lvl4pPr>
            <a:lvl5pPr indent="-298450" lvl="4" marL="2286000" marR="0" rtl="0" algn="l">
              <a:lnSpc>
                <a:spcPct val="115000"/>
              </a:lnSpc>
              <a:spcBef>
                <a:spcPts val="1600"/>
              </a:spcBef>
              <a:spcAft>
                <a:spcPts val="0"/>
              </a:spcAft>
              <a:buClr>
                <a:schemeClr val="accent1"/>
              </a:buClr>
              <a:buSzPts val="1100"/>
              <a:buFont typeface="Rubik"/>
              <a:buChar char="○"/>
              <a:defRPr b="0" i="0" sz="1100" u="none" cap="none" strike="noStrike">
                <a:solidFill>
                  <a:schemeClr val="accent1"/>
                </a:solidFill>
                <a:latin typeface="Rubik"/>
                <a:ea typeface="Rubik"/>
                <a:cs typeface="Rubik"/>
                <a:sym typeface="Rubik"/>
              </a:defRPr>
            </a:lvl5pPr>
            <a:lvl6pPr indent="-298450" lvl="5" marL="2743200" marR="0" rtl="0" algn="l">
              <a:lnSpc>
                <a:spcPct val="115000"/>
              </a:lnSpc>
              <a:spcBef>
                <a:spcPts val="1600"/>
              </a:spcBef>
              <a:spcAft>
                <a:spcPts val="0"/>
              </a:spcAft>
              <a:buClr>
                <a:schemeClr val="accent1"/>
              </a:buClr>
              <a:buSzPts val="1100"/>
              <a:buFont typeface="Rubik"/>
              <a:buChar char="■"/>
              <a:defRPr b="0" i="0" sz="1100" u="none" cap="none" strike="noStrike">
                <a:solidFill>
                  <a:schemeClr val="accent1"/>
                </a:solidFill>
                <a:latin typeface="Rubik"/>
                <a:ea typeface="Rubik"/>
                <a:cs typeface="Rubik"/>
                <a:sym typeface="Rubik"/>
              </a:defRPr>
            </a:lvl6pPr>
            <a:lvl7pPr indent="-298450" lvl="6" marL="3200400" marR="0" rtl="0" algn="l">
              <a:lnSpc>
                <a:spcPct val="115000"/>
              </a:lnSpc>
              <a:spcBef>
                <a:spcPts val="1600"/>
              </a:spcBef>
              <a:spcAft>
                <a:spcPts val="0"/>
              </a:spcAft>
              <a:buClr>
                <a:schemeClr val="accent1"/>
              </a:buClr>
              <a:buSzPts val="1100"/>
              <a:buFont typeface="Rubik"/>
              <a:buChar char="●"/>
              <a:defRPr b="0" i="0" sz="1100" u="none" cap="none" strike="noStrike">
                <a:solidFill>
                  <a:schemeClr val="accent1"/>
                </a:solidFill>
                <a:latin typeface="Rubik"/>
                <a:ea typeface="Rubik"/>
                <a:cs typeface="Rubik"/>
                <a:sym typeface="Rubik"/>
              </a:defRPr>
            </a:lvl7pPr>
            <a:lvl8pPr indent="-298450" lvl="7" marL="3657600" marR="0" rtl="0" algn="l">
              <a:lnSpc>
                <a:spcPct val="115000"/>
              </a:lnSpc>
              <a:spcBef>
                <a:spcPts val="1600"/>
              </a:spcBef>
              <a:spcAft>
                <a:spcPts val="0"/>
              </a:spcAft>
              <a:buClr>
                <a:schemeClr val="accent1"/>
              </a:buClr>
              <a:buSzPts val="1100"/>
              <a:buFont typeface="Rubik"/>
              <a:buChar char="○"/>
              <a:defRPr b="0" i="0" sz="1100" u="none" cap="none" strike="noStrike">
                <a:solidFill>
                  <a:schemeClr val="accent1"/>
                </a:solidFill>
                <a:latin typeface="Rubik"/>
                <a:ea typeface="Rubik"/>
                <a:cs typeface="Rubik"/>
                <a:sym typeface="Rubik"/>
              </a:defRPr>
            </a:lvl8pPr>
            <a:lvl9pPr indent="-298450" lvl="8" marL="4114800" marR="0" rtl="0" algn="l">
              <a:lnSpc>
                <a:spcPct val="115000"/>
              </a:lnSpc>
              <a:spcBef>
                <a:spcPts val="1600"/>
              </a:spcBef>
              <a:spcAft>
                <a:spcPts val="1600"/>
              </a:spcAft>
              <a:buClr>
                <a:schemeClr val="accent1"/>
              </a:buClr>
              <a:buSzPts val="1100"/>
              <a:buFont typeface="Rubik"/>
              <a:buChar char="■"/>
              <a:defRPr b="0" i="0" sz="1100" u="none" cap="none" strike="noStrike">
                <a:solidFill>
                  <a:schemeClr val="accent1"/>
                </a:solidFill>
                <a:latin typeface="Rubik"/>
                <a:ea typeface="Rubik"/>
                <a:cs typeface="Rubik"/>
                <a:sym typeface="Rubik"/>
              </a:defRPr>
            </a:lvl9pPr>
          </a:lstStyle>
          <a:p/>
        </p:txBody>
      </p:sp>
      <p:sp>
        <p:nvSpPr>
          <p:cNvPr id="207" name="Google Shape;207;p47"/>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92" r:id="rId1"/>
    <p:sldLayoutId id="2147483693" r:id="rId2"/>
    <p:sldLayoutId id="2147483694" r:id="rId3"/>
    <p:sldLayoutId id="2147483695" r:id="rId4"/>
    <p:sldLayoutId id="2147483696" r:id="rId5"/>
    <p:sldLayoutId id="2147483697" r:id="rId6"/>
    <p:sldLayoutId id="2147483698" r:id="rId7"/>
    <p:sldLayoutId id="2147483699" r:id="rId8"/>
    <p:sldLayoutId id="2147483700" r:id="rId9"/>
    <p:sldLayoutId id="2147483701" r:id="rId10"/>
    <p:sldLayoutId id="2147483702" r:id="rId11"/>
    <p:sldLayoutId id="2147483703" r:id="rId12"/>
    <p:sldLayoutId id="2147483704" r:id="rId13"/>
    <p:sldLayoutId id="2147483705" r:id="rId14"/>
    <p:sldLayoutId id="2147483706" r:id="rId15"/>
    <p:sldLayoutId id="2147483707" r:id="rId16"/>
    <p:sldLayoutId id="2147483708" r:id="rId17"/>
    <p:sldLayoutId id="2147483709" r:id="rId18"/>
    <p:sldLayoutId id="2147483710" r:id="rId19"/>
    <p:sldLayoutId id="2147483711" r:id="rId20"/>
    <p:sldLayoutId id="2147483712" r:id="rId21"/>
    <p:sldLayoutId id="2147483713" r:id="rId22"/>
    <p:sldLayoutId id="2147483714" r:id="rId23"/>
    <p:sldLayoutId id="2147483715" r:id="rId24"/>
    <p:sldLayoutId id="2147483716" r:id="rId25"/>
    <p:sldLayoutId id="2147483717" r:id="rId26"/>
    <p:sldLayoutId id="2147483718" r:id="rId27"/>
    <p:sldLayoutId id="2147483719" r:id="rId28"/>
    <p:sldLayoutId id="2147483720" r:id="rId29"/>
    <p:sldLayoutId id="2147483721" r:id="rId30"/>
    <p:sldLayoutId id="2147483722" r:id="rId31"/>
    <p:sldLayoutId id="2147483723" r:id="rId32"/>
    <p:sldLayoutId id="2147483724" r:id="rId3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0.xml"/><Relationship Id="rId3" Type="http://schemas.openxmlformats.org/officeDocument/2006/relationships/image" Target="../media/image31.gif"/><Relationship Id="rId4" Type="http://schemas.openxmlformats.org/officeDocument/2006/relationships/image" Target="../media/image32.gi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9.xml"/><Relationship Id="rId3" Type="http://schemas.openxmlformats.org/officeDocument/2006/relationships/image" Target="../media/image35.gi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1.xml"/><Relationship Id="rId3" Type="http://schemas.openxmlformats.org/officeDocument/2006/relationships/image" Target="../media/image35.gi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3.xml"/><Relationship Id="rId3" Type="http://schemas.openxmlformats.org/officeDocument/2006/relationships/image" Target="../media/image3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0.xml"/><Relationship Id="rId3" Type="http://schemas.openxmlformats.org/officeDocument/2006/relationships/image" Target="../media/image36.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2.xml"/><Relationship Id="rId3" Type="http://schemas.openxmlformats.org/officeDocument/2006/relationships/image" Target="../media/image3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6.xml"/><Relationship Id="rId3" Type="http://schemas.openxmlformats.org/officeDocument/2006/relationships/image" Target="../media/image3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8.xml"/><Relationship Id="rId3" Type="http://schemas.openxmlformats.org/officeDocument/2006/relationships/image" Target="../media/image35.gi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41.xml"/><Relationship Id="rId3" Type="http://schemas.openxmlformats.org/officeDocument/2006/relationships/image" Target="../media/image3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42.xml"/><Relationship Id="rId3" Type="http://schemas.openxmlformats.org/officeDocument/2006/relationships/image" Target="../media/image3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43.xml"/><Relationship Id="rId3" Type="http://schemas.openxmlformats.org/officeDocument/2006/relationships/image" Target="../media/image38.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44.xml"/><Relationship Id="rId3" Type="http://schemas.openxmlformats.org/officeDocument/2006/relationships/image" Target="../media/image38.png"/><Relationship Id="rId4" Type="http://schemas.openxmlformats.org/officeDocument/2006/relationships/image" Target="../media/image39.gif"/></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45.xml"/><Relationship Id="rId3" Type="http://schemas.openxmlformats.org/officeDocument/2006/relationships/image" Target="../media/image38.png"/><Relationship Id="rId4" Type="http://schemas.openxmlformats.org/officeDocument/2006/relationships/image" Target="../media/image39.gif"/></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5.xml"/><Relationship Id="rId3" Type="http://schemas.openxmlformats.org/officeDocument/2006/relationships/hyperlink" Target="https://www.kaggle.com/netflix-inc/netflix-prize-data" TargetMode="Externa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50.xml"/><Relationship Id="rId3" Type="http://schemas.openxmlformats.org/officeDocument/2006/relationships/image" Target="../media/image35.gif"/></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6.xml"/><Relationship Id="rId3" Type="http://schemas.openxmlformats.org/officeDocument/2006/relationships/image" Target="../media/image41.gif"/><Relationship Id="rId4" Type="http://schemas.openxmlformats.org/officeDocument/2006/relationships/image" Target="../media/image40.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57.xml"/><Relationship Id="rId3" Type="http://schemas.openxmlformats.org/officeDocument/2006/relationships/image" Target="../media/image42.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6.xml"/><Relationship Id="rId3" Type="http://schemas.openxmlformats.org/officeDocument/2006/relationships/image" Target="../media/image44.png"/><Relationship Id="rId4" Type="http://schemas.openxmlformats.org/officeDocument/2006/relationships/image" Target="../media/image27.png"/><Relationship Id="rId5" Type="http://schemas.openxmlformats.org/officeDocument/2006/relationships/image" Target="../media/image28.png"/><Relationship Id="rId6" Type="http://schemas.openxmlformats.org/officeDocument/2006/relationships/image" Target="../media/image43.gif"/></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8.xml"/><Relationship Id="rId3" Type="http://schemas.openxmlformats.org/officeDocument/2006/relationships/image" Target="../media/image29.png"/><Relationship Id="rId4" Type="http://schemas.openxmlformats.org/officeDocument/2006/relationships/hyperlink" Target="http://www.mmds.org/"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9.xml"/><Relationship Id="rId3" Type="http://schemas.openxmlformats.org/officeDocument/2006/relationships/image" Target="../media/image30.gif"/><Relationship Id="rId4" Type="http://schemas.openxmlformats.org/officeDocument/2006/relationships/hyperlink" Target="https://www.wired.com/2004/10/tail/" TargetMode="External"/><Relationship Id="rId5" Type="http://schemas.openxmlformats.org/officeDocument/2006/relationships/image" Target="../media/image33.gif"/></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1" name="Shape 361"/>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3" name="Shape 423"/>
        <p:cNvGrpSpPr/>
        <p:nvPr/>
      </p:nvGrpSpPr>
      <p:grpSpPr>
        <a:xfrm>
          <a:off x="0" y="0"/>
          <a:ext cx="0" cy="0"/>
          <a:chOff x="0" y="0"/>
          <a:chExt cx="0" cy="0"/>
        </a:xfrm>
      </p:grpSpPr>
      <p:sp>
        <p:nvSpPr>
          <p:cNvPr id="424" name="Google Shape;424;p90"/>
          <p:cNvSpPr txBox="1"/>
          <p:nvPr/>
        </p:nvSpPr>
        <p:spPr>
          <a:xfrm>
            <a:off x="899775" y="299275"/>
            <a:ext cx="7329300" cy="58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2800">
                <a:solidFill>
                  <a:srgbClr val="434343"/>
                </a:solidFill>
                <a:latin typeface="Rubik"/>
                <a:ea typeface="Rubik"/>
                <a:cs typeface="Rubik"/>
                <a:sym typeface="Rubik"/>
              </a:rPr>
              <a:t>The long tail</a:t>
            </a:r>
            <a:endParaRPr b="1" sz="2800">
              <a:solidFill>
                <a:srgbClr val="434343"/>
              </a:solidFill>
              <a:latin typeface="Rubik"/>
              <a:ea typeface="Rubik"/>
              <a:cs typeface="Rubik"/>
              <a:sym typeface="Rubik"/>
            </a:endParaRPr>
          </a:p>
          <a:p>
            <a:pPr indent="0" lvl="0" marL="0" rtl="0" algn="l">
              <a:spcBef>
                <a:spcPts val="0"/>
              </a:spcBef>
              <a:spcAft>
                <a:spcPts val="0"/>
              </a:spcAft>
              <a:buNone/>
            </a:pPr>
            <a:r>
              <a:rPr lang="es" sz="1800">
                <a:solidFill>
                  <a:srgbClr val="E1446D"/>
                </a:solidFill>
                <a:latin typeface="Rubik"/>
                <a:ea typeface="Rubik"/>
                <a:cs typeface="Rubik"/>
                <a:sym typeface="Rubik"/>
              </a:rPr>
              <a:t>Ejemplo: Into Thin Air y Touching Void</a:t>
            </a:r>
            <a:endParaRPr sz="1800">
              <a:solidFill>
                <a:srgbClr val="E1446D"/>
              </a:solidFill>
              <a:latin typeface="Rubik"/>
              <a:ea typeface="Rubik"/>
              <a:cs typeface="Rubik"/>
              <a:sym typeface="Rubik"/>
            </a:endParaRPr>
          </a:p>
        </p:txBody>
      </p:sp>
      <p:sp>
        <p:nvSpPr>
          <p:cNvPr id="425" name="Google Shape;425;p9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pic>
        <p:nvPicPr>
          <p:cNvPr id="426" name="Google Shape;426;p90"/>
          <p:cNvPicPr preferRelativeResize="0"/>
          <p:nvPr/>
        </p:nvPicPr>
        <p:blipFill rotWithShape="1">
          <a:blip r:embed="rId3">
            <a:alphaModFix/>
          </a:blip>
          <a:srcRect b="0" l="37531" r="0" t="0"/>
          <a:stretch/>
        </p:blipFill>
        <p:spPr>
          <a:xfrm>
            <a:off x="528113" y="1331250"/>
            <a:ext cx="3561370" cy="2280400"/>
          </a:xfrm>
          <a:prstGeom prst="rect">
            <a:avLst/>
          </a:prstGeom>
          <a:noFill/>
          <a:ln>
            <a:noFill/>
          </a:ln>
        </p:spPr>
      </p:pic>
      <p:pic>
        <p:nvPicPr>
          <p:cNvPr id="427" name="Google Shape;427;p90"/>
          <p:cNvPicPr preferRelativeResize="0"/>
          <p:nvPr/>
        </p:nvPicPr>
        <p:blipFill>
          <a:blip r:embed="rId4">
            <a:alphaModFix/>
          </a:blip>
          <a:stretch>
            <a:fillRect/>
          </a:stretch>
        </p:blipFill>
        <p:spPr>
          <a:xfrm>
            <a:off x="4292128" y="1331250"/>
            <a:ext cx="4645260" cy="22804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1" name="Shape 431"/>
        <p:cNvGrpSpPr/>
        <p:nvPr/>
      </p:nvGrpSpPr>
      <p:grpSpPr>
        <a:xfrm>
          <a:off x="0" y="0"/>
          <a:ext cx="0" cy="0"/>
          <a:chOff x="0" y="0"/>
          <a:chExt cx="0" cy="0"/>
        </a:xfrm>
      </p:grpSpPr>
      <p:sp>
        <p:nvSpPr>
          <p:cNvPr id="432" name="Google Shape;432;p91"/>
          <p:cNvSpPr txBox="1"/>
          <p:nvPr/>
        </p:nvSpPr>
        <p:spPr>
          <a:xfrm>
            <a:off x="899775" y="299275"/>
            <a:ext cx="7329300" cy="58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2800">
                <a:solidFill>
                  <a:srgbClr val="434343"/>
                </a:solidFill>
                <a:latin typeface="Rubik"/>
                <a:ea typeface="Rubik"/>
                <a:cs typeface="Rubik"/>
                <a:sym typeface="Rubik"/>
              </a:rPr>
              <a:t>Matriz de utilidad</a:t>
            </a:r>
            <a:endParaRPr sz="1800">
              <a:solidFill>
                <a:srgbClr val="E1446D"/>
              </a:solidFill>
              <a:latin typeface="Rubik"/>
              <a:ea typeface="Rubik"/>
              <a:cs typeface="Rubik"/>
              <a:sym typeface="Rubik"/>
            </a:endParaRPr>
          </a:p>
        </p:txBody>
      </p:sp>
      <p:sp>
        <p:nvSpPr>
          <p:cNvPr id="433" name="Google Shape;433;p9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
        <p:nvSpPr>
          <p:cNvPr id="434" name="Google Shape;434;p91"/>
          <p:cNvSpPr txBox="1"/>
          <p:nvPr/>
        </p:nvSpPr>
        <p:spPr>
          <a:xfrm>
            <a:off x="800250" y="956400"/>
            <a:ext cx="6092400" cy="7542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Clr>
                <a:srgbClr val="434343"/>
              </a:buClr>
              <a:buSzPts val="1600"/>
              <a:buFont typeface="Rubik"/>
              <a:buChar char="●"/>
            </a:pPr>
            <a:r>
              <a:rPr lang="es" sz="1600">
                <a:solidFill>
                  <a:srgbClr val="434343"/>
                </a:solidFill>
                <a:latin typeface="Rubik"/>
                <a:ea typeface="Rubik"/>
                <a:cs typeface="Rubik"/>
                <a:sym typeface="Rubik"/>
              </a:rPr>
              <a:t>Existen </a:t>
            </a:r>
            <a:r>
              <a:rPr i="1" lang="es" sz="1600">
                <a:solidFill>
                  <a:srgbClr val="434343"/>
                </a:solidFill>
                <a:latin typeface="Rubik"/>
                <a:ea typeface="Rubik"/>
                <a:cs typeface="Rubik"/>
                <a:sym typeface="Rubik"/>
              </a:rPr>
              <a:t>usuarios</a:t>
            </a:r>
            <a:r>
              <a:rPr lang="es" sz="1600">
                <a:solidFill>
                  <a:srgbClr val="434343"/>
                </a:solidFill>
                <a:latin typeface="Rubik"/>
                <a:ea typeface="Rubik"/>
                <a:cs typeface="Rubik"/>
                <a:sym typeface="Rubik"/>
              </a:rPr>
              <a:t> e </a:t>
            </a:r>
            <a:r>
              <a:rPr i="1" lang="es" sz="1600">
                <a:solidFill>
                  <a:srgbClr val="434343"/>
                </a:solidFill>
                <a:latin typeface="Rubik"/>
                <a:ea typeface="Rubik"/>
                <a:cs typeface="Rubik"/>
                <a:sym typeface="Rubik"/>
              </a:rPr>
              <a:t>ítems</a:t>
            </a:r>
            <a:r>
              <a:rPr lang="es" sz="1600">
                <a:solidFill>
                  <a:srgbClr val="434343"/>
                </a:solidFill>
                <a:latin typeface="Rubik"/>
                <a:ea typeface="Rubik"/>
                <a:cs typeface="Rubik"/>
                <a:sym typeface="Rubik"/>
              </a:rPr>
              <a:t>. Los </a:t>
            </a:r>
            <a:r>
              <a:rPr i="1" lang="es" sz="1600">
                <a:solidFill>
                  <a:srgbClr val="434343"/>
                </a:solidFill>
                <a:latin typeface="Rubik"/>
                <a:ea typeface="Rubik"/>
                <a:cs typeface="Rubik"/>
                <a:sym typeface="Rubik"/>
              </a:rPr>
              <a:t>usuarios</a:t>
            </a:r>
            <a:r>
              <a:rPr lang="es" sz="1600">
                <a:solidFill>
                  <a:srgbClr val="434343"/>
                </a:solidFill>
                <a:latin typeface="Rubik"/>
                <a:ea typeface="Rubik"/>
                <a:cs typeface="Rubik"/>
                <a:sym typeface="Rubik"/>
              </a:rPr>
              <a:t> prefieren algunos </a:t>
            </a:r>
            <a:r>
              <a:rPr i="1" lang="es" sz="1600">
                <a:solidFill>
                  <a:srgbClr val="434343"/>
                </a:solidFill>
                <a:latin typeface="Rubik"/>
                <a:ea typeface="Rubik"/>
                <a:cs typeface="Rubik"/>
                <a:sym typeface="Rubik"/>
              </a:rPr>
              <a:t>ítems</a:t>
            </a:r>
            <a:r>
              <a:rPr lang="es" sz="1600">
                <a:solidFill>
                  <a:srgbClr val="434343"/>
                </a:solidFill>
                <a:latin typeface="Rubik"/>
                <a:ea typeface="Rubik"/>
                <a:cs typeface="Rubik"/>
                <a:sym typeface="Rubik"/>
              </a:rPr>
              <a:t> por sobre otros</a:t>
            </a:r>
            <a:endParaRPr sz="1600">
              <a:solidFill>
                <a:srgbClr val="434343"/>
              </a:solidFill>
              <a:latin typeface="Rubik"/>
              <a:ea typeface="Rubik"/>
              <a:cs typeface="Rubik"/>
              <a:sym typeface="Rubik"/>
            </a:endParaRPr>
          </a:p>
          <a:p>
            <a:pPr indent="-330200" lvl="0" marL="457200" rtl="0" algn="l">
              <a:spcBef>
                <a:spcPts val="1000"/>
              </a:spcBef>
              <a:spcAft>
                <a:spcPts val="0"/>
              </a:spcAft>
              <a:buClr>
                <a:srgbClr val="434343"/>
              </a:buClr>
              <a:buSzPts val="1600"/>
              <a:buFont typeface="Rubik"/>
              <a:buChar char="●"/>
            </a:pPr>
            <a:r>
              <a:rPr lang="es" sz="1600">
                <a:solidFill>
                  <a:srgbClr val="434343"/>
                </a:solidFill>
                <a:latin typeface="Rubik"/>
                <a:ea typeface="Rubik"/>
                <a:cs typeface="Rubik"/>
                <a:sym typeface="Rubik"/>
              </a:rPr>
              <a:t>Ejemplo: Usuarios de Netflix y Películas. De 1 a 5 estrellas.</a:t>
            </a:r>
            <a:endParaRPr sz="1600">
              <a:solidFill>
                <a:srgbClr val="434343"/>
              </a:solidFill>
              <a:latin typeface="Rubik"/>
              <a:ea typeface="Rubik"/>
              <a:cs typeface="Rubik"/>
              <a:sym typeface="Rubik"/>
            </a:endParaRPr>
          </a:p>
          <a:p>
            <a:pPr indent="0" lvl="0" marL="457200" rtl="0" algn="l">
              <a:spcBef>
                <a:spcPts val="1000"/>
              </a:spcBef>
              <a:spcAft>
                <a:spcPts val="0"/>
              </a:spcAft>
              <a:buNone/>
            </a:pPr>
            <a:r>
              <a:t/>
            </a:r>
            <a:endParaRPr sz="1600">
              <a:solidFill>
                <a:srgbClr val="434343"/>
              </a:solidFill>
              <a:latin typeface="Rubik"/>
              <a:ea typeface="Rubik"/>
              <a:cs typeface="Rubik"/>
              <a:sym typeface="Rubik"/>
            </a:endParaRPr>
          </a:p>
          <a:p>
            <a:pPr indent="0" lvl="0" marL="0" rtl="0" algn="l">
              <a:spcBef>
                <a:spcPts val="1000"/>
              </a:spcBef>
              <a:spcAft>
                <a:spcPts val="1000"/>
              </a:spcAft>
              <a:buNone/>
            </a:pPr>
            <a:r>
              <a:t/>
            </a:r>
            <a:endParaRPr sz="1600">
              <a:solidFill>
                <a:srgbClr val="434343"/>
              </a:solidFill>
              <a:latin typeface="Rubik"/>
              <a:ea typeface="Rubik"/>
              <a:cs typeface="Rubik"/>
              <a:sym typeface="Rubik"/>
            </a:endParaRPr>
          </a:p>
        </p:txBody>
      </p:sp>
      <p:graphicFrame>
        <p:nvGraphicFramePr>
          <p:cNvPr id="435" name="Google Shape;435;p91"/>
          <p:cNvGraphicFramePr/>
          <p:nvPr/>
        </p:nvGraphicFramePr>
        <p:xfrm>
          <a:off x="1330038" y="2167800"/>
          <a:ext cx="3000000" cy="3000000"/>
        </p:xfrm>
        <a:graphic>
          <a:graphicData uri="http://schemas.openxmlformats.org/drawingml/2006/table">
            <a:tbl>
              <a:tblPr>
                <a:noFill/>
                <a:tableStyleId>{0DD8A1E5-9F94-40A9-8D89-5924D8FBDCBE}</a:tableStyleId>
              </a:tblPr>
              <a:tblGrid>
                <a:gridCol w="1038100"/>
                <a:gridCol w="646375"/>
                <a:gridCol w="646375"/>
                <a:gridCol w="646375"/>
                <a:gridCol w="646375"/>
                <a:gridCol w="646375"/>
                <a:gridCol w="646375"/>
                <a:gridCol w="646375"/>
                <a:gridCol w="646375"/>
              </a:tblGrid>
              <a:tr h="374575">
                <a:tc>
                  <a:txBody>
                    <a:bodyPr/>
                    <a:lstStyle/>
                    <a:p>
                      <a:pPr indent="0" lvl="0" marL="0" rtl="0" algn="ctr">
                        <a:spcBef>
                          <a:spcPts val="0"/>
                        </a:spcBef>
                        <a:spcAft>
                          <a:spcPts val="0"/>
                        </a:spcAft>
                        <a:buNone/>
                      </a:pPr>
                      <a:r>
                        <a:t/>
                      </a:r>
                      <a:endParaRPr sz="1300">
                        <a:latin typeface="Rubik"/>
                        <a:ea typeface="Rubik"/>
                        <a:cs typeface="Rubik"/>
                        <a:sym typeface="Rubik"/>
                      </a:endParaRPr>
                    </a:p>
                  </a:txBody>
                  <a:tcPr marT="91425" marB="91425" marR="91425" marL="91425">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tcPr>
                </a:tc>
                <a:tc>
                  <a:txBody>
                    <a:bodyPr/>
                    <a:lstStyle/>
                    <a:p>
                      <a:pPr indent="0" lvl="0" marL="0" rtl="0" algn="ctr">
                        <a:spcBef>
                          <a:spcPts val="0"/>
                        </a:spcBef>
                        <a:spcAft>
                          <a:spcPts val="0"/>
                        </a:spcAft>
                        <a:buNone/>
                      </a:pPr>
                      <a:r>
                        <a:rPr b="1" lang="es" sz="1300">
                          <a:latin typeface="Rubik"/>
                          <a:ea typeface="Rubik"/>
                          <a:cs typeface="Rubik"/>
                          <a:sym typeface="Rubik"/>
                        </a:rPr>
                        <a:t>P1</a:t>
                      </a:r>
                      <a:endParaRPr b="1" sz="1300">
                        <a:latin typeface="Rubik"/>
                        <a:ea typeface="Rubik"/>
                        <a:cs typeface="Rubik"/>
                        <a:sym typeface="Rubik"/>
                      </a:endParaRPr>
                    </a:p>
                  </a:txBody>
                  <a:tcPr marT="91425" marB="91425" marR="91425" marL="91425">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b="1" lang="es" sz="1300">
                          <a:solidFill>
                            <a:srgbClr val="E1446D"/>
                          </a:solidFill>
                          <a:latin typeface="Rubik"/>
                          <a:ea typeface="Rubik"/>
                          <a:cs typeface="Rubik"/>
                          <a:sym typeface="Rubik"/>
                        </a:rPr>
                        <a:t>P2</a:t>
                      </a:r>
                      <a:endParaRPr b="1" sz="1300">
                        <a:solidFill>
                          <a:srgbClr val="E1446D"/>
                        </a:solidFill>
                        <a:latin typeface="Rubik"/>
                        <a:ea typeface="Rubik"/>
                        <a:cs typeface="Rubik"/>
                        <a:sym typeface="Rubik"/>
                      </a:endParaRPr>
                    </a:p>
                  </a:txBody>
                  <a:tcPr marT="91425" marB="91425" marR="91425" marL="91425">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b="1" lang="es" sz="1300">
                          <a:solidFill>
                            <a:srgbClr val="E1446D"/>
                          </a:solidFill>
                          <a:latin typeface="Rubik"/>
                          <a:ea typeface="Rubik"/>
                          <a:cs typeface="Rubik"/>
                          <a:sym typeface="Rubik"/>
                        </a:rPr>
                        <a:t>P3</a:t>
                      </a:r>
                      <a:endParaRPr b="1" sz="1300">
                        <a:solidFill>
                          <a:srgbClr val="E1446D"/>
                        </a:solidFill>
                        <a:latin typeface="Rubik"/>
                        <a:ea typeface="Rubik"/>
                        <a:cs typeface="Rubik"/>
                        <a:sym typeface="Rubik"/>
                      </a:endParaRPr>
                    </a:p>
                  </a:txBody>
                  <a:tcPr marT="91425" marB="91425" marR="91425" marL="91425">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tcPr>
                </a:tc>
                <a:tc>
                  <a:txBody>
                    <a:bodyPr/>
                    <a:lstStyle/>
                    <a:p>
                      <a:pPr indent="0" lvl="0" marL="0" rtl="0" algn="ctr">
                        <a:spcBef>
                          <a:spcPts val="0"/>
                        </a:spcBef>
                        <a:spcAft>
                          <a:spcPts val="0"/>
                        </a:spcAft>
                        <a:buNone/>
                      </a:pPr>
                      <a:r>
                        <a:rPr b="1" lang="es" sz="1300">
                          <a:solidFill>
                            <a:srgbClr val="E1446D"/>
                          </a:solidFill>
                          <a:latin typeface="Rubik"/>
                          <a:ea typeface="Rubik"/>
                          <a:cs typeface="Rubik"/>
                          <a:sym typeface="Rubik"/>
                        </a:rPr>
                        <a:t>P4</a:t>
                      </a:r>
                      <a:endParaRPr b="1" sz="1300">
                        <a:solidFill>
                          <a:srgbClr val="E1446D"/>
                        </a:solidFill>
                        <a:latin typeface="Rubik"/>
                        <a:ea typeface="Rubik"/>
                        <a:cs typeface="Rubik"/>
                        <a:sym typeface="Rubik"/>
                      </a:endParaRPr>
                    </a:p>
                  </a:txBody>
                  <a:tcPr marT="91425" marB="91425" marR="91425" marL="91425">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tcPr>
                </a:tc>
                <a:tc>
                  <a:txBody>
                    <a:bodyPr/>
                    <a:lstStyle/>
                    <a:p>
                      <a:pPr indent="0" lvl="0" marL="0" rtl="0" algn="ctr">
                        <a:spcBef>
                          <a:spcPts val="0"/>
                        </a:spcBef>
                        <a:spcAft>
                          <a:spcPts val="0"/>
                        </a:spcAft>
                        <a:buNone/>
                      </a:pPr>
                      <a:r>
                        <a:rPr b="1" lang="es" sz="1300">
                          <a:solidFill>
                            <a:srgbClr val="E1446D"/>
                          </a:solidFill>
                          <a:latin typeface="Rubik"/>
                          <a:ea typeface="Rubik"/>
                          <a:cs typeface="Rubik"/>
                          <a:sym typeface="Rubik"/>
                        </a:rPr>
                        <a:t>P5</a:t>
                      </a:r>
                      <a:endParaRPr b="1" sz="1300">
                        <a:solidFill>
                          <a:srgbClr val="E1446D"/>
                        </a:solidFill>
                        <a:latin typeface="Rubik"/>
                        <a:ea typeface="Rubik"/>
                        <a:cs typeface="Rubik"/>
                        <a:sym typeface="Rubik"/>
                      </a:endParaRPr>
                    </a:p>
                  </a:txBody>
                  <a:tcPr marT="91425" marB="91425" marR="91425" marL="91425">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tcPr>
                </a:tc>
                <a:tc>
                  <a:txBody>
                    <a:bodyPr/>
                    <a:lstStyle/>
                    <a:p>
                      <a:pPr indent="0" lvl="0" marL="0" rtl="0" algn="ctr">
                        <a:spcBef>
                          <a:spcPts val="0"/>
                        </a:spcBef>
                        <a:spcAft>
                          <a:spcPts val="0"/>
                        </a:spcAft>
                        <a:buNone/>
                      </a:pPr>
                      <a:r>
                        <a:rPr b="1" lang="es" sz="1300">
                          <a:solidFill>
                            <a:srgbClr val="E1446D"/>
                          </a:solidFill>
                          <a:latin typeface="Rubik"/>
                          <a:ea typeface="Rubik"/>
                          <a:cs typeface="Rubik"/>
                          <a:sym typeface="Rubik"/>
                        </a:rPr>
                        <a:t>P6</a:t>
                      </a:r>
                      <a:endParaRPr b="1" sz="1300">
                        <a:solidFill>
                          <a:srgbClr val="E1446D"/>
                        </a:solidFill>
                        <a:latin typeface="Rubik"/>
                        <a:ea typeface="Rubik"/>
                        <a:cs typeface="Rubik"/>
                        <a:sym typeface="Rubik"/>
                      </a:endParaRPr>
                    </a:p>
                  </a:txBody>
                  <a:tcPr marT="91425" marB="91425" marR="91425" marL="91425">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tcPr>
                </a:tc>
                <a:tc>
                  <a:txBody>
                    <a:bodyPr/>
                    <a:lstStyle/>
                    <a:p>
                      <a:pPr indent="0" lvl="0" marL="0" rtl="0" algn="ctr">
                        <a:spcBef>
                          <a:spcPts val="0"/>
                        </a:spcBef>
                        <a:spcAft>
                          <a:spcPts val="0"/>
                        </a:spcAft>
                        <a:buNone/>
                      </a:pPr>
                      <a:r>
                        <a:rPr b="1" lang="es" sz="1300">
                          <a:latin typeface="Rubik"/>
                          <a:ea typeface="Rubik"/>
                          <a:cs typeface="Rubik"/>
                          <a:sym typeface="Rubik"/>
                        </a:rPr>
                        <a:t>...</a:t>
                      </a:r>
                      <a:endParaRPr b="1" sz="1300">
                        <a:latin typeface="Rubik"/>
                        <a:ea typeface="Rubik"/>
                        <a:cs typeface="Rubik"/>
                        <a:sym typeface="Rubik"/>
                      </a:endParaRPr>
                    </a:p>
                  </a:txBody>
                  <a:tcPr marT="91425" marB="91425" marR="91425" marL="91425">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tcPr>
                </a:tc>
                <a:tc>
                  <a:txBody>
                    <a:bodyPr/>
                    <a:lstStyle/>
                    <a:p>
                      <a:pPr indent="0" lvl="0" marL="0" rtl="0" algn="ctr">
                        <a:spcBef>
                          <a:spcPts val="0"/>
                        </a:spcBef>
                        <a:spcAft>
                          <a:spcPts val="0"/>
                        </a:spcAft>
                        <a:buNone/>
                      </a:pPr>
                      <a:r>
                        <a:rPr b="1" lang="es" sz="1300">
                          <a:solidFill>
                            <a:srgbClr val="E1446D"/>
                          </a:solidFill>
                          <a:latin typeface="Rubik"/>
                          <a:ea typeface="Rubik"/>
                          <a:cs typeface="Rubik"/>
                          <a:sym typeface="Rubik"/>
                        </a:rPr>
                        <a:t>P</a:t>
                      </a:r>
                      <a:r>
                        <a:rPr b="1" baseline="-25000" lang="es" sz="1300">
                          <a:solidFill>
                            <a:srgbClr val="E1446D"/>
                          </a:solidFill>
                          <a:latin typeface="Rubik"/>
                          <a:ea typeface="Rubik"/>
                          <a:cs typeface="Rubik"/>
                          <a:sym typeface="Rubik"/>
                        </a:rPr>
                        <a:t>m</a:t>
                      </a:r>
                      <a:endParaRPr b="1" baseline="-25000" i="1" sz="1300">
                        <a:solidFill>
                          <a:srgbClr val="E1446D"/>
                        </a:solidFill>
                        <a:latin typeface="Rubik"/>
                        <a:ea typeface="Rubik"/>
                        <a:cs typeface="Rubik"/>
                        <a:sym typeface="Rubik"/>
                      </a:endParaRPr>
                    </a:p>
                  </a:txBody>
                  <a:tcPr marT="91425" marB="91425" marR="91425" marL="91425">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tcPr>
                </a:tc>
              </a:tr>
              <a:tr h="374575">
                <a:tc>
                  <a:txBody>
                    <a:bodyPr/>
                    <a:lstStyle/>
                    <a:p>
                      <a:pPr indent="0" lvl="0" marL="0" rtl="0" algn="ctr">
                        <a:spcBef>
                          <a:spcPts val="0"/>
                        </a:spcBef>
                        <a:spcAft>
                          <a:spcPts val="0"/>
                        </a:spcAft>
                        <a:buNone/>
                      </a:pPr>
                      <a:r>
                        <a:rPr b="1" lang="es" sz="1300">
                          <a:latin typeface="Rubik"/>
                          <a:ea typeface="Rubik"/>
                          <a:cs typeface="Rubik"/>
                          <a:sym typeface="Rubik"/>
                        </a:rPr>
                        <a:t>Usuario 1</a:t>
                      </a:r>
                      <a:endParaRPr b="1" sz="1300">
                        <a:latin typeface="Rubik"/>
                        <a:ea typeface="Rubik"/>
                        <a:cs typeface="Rubik"/>
                        <a:sym typeface="Rubik"/>
                      </a:endParaRPr>
                    </a:p>
                  </a:txBody>
                  <a:tcPr marT="91425" marB="91425" marR="91425" marL="91425">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tcPr>
                </a:tc>
                <a:tc>
                  <a:txBody>
                    <a:bodyPr/>
                    <a:lstStyle/>
                    <a:p>
                      <a:pPr indent="0" lvl="0" marL="0" rtl="0" algn="ctr">
                        <a:spcBef>
                          <a:spcPts val="0"/>
                        </a:spcBef>
                        <a:spcAft>
                          <a:spcPts val="0"/>
                        </a:spcAft>
                        <a:buNone/>
                      </a:pPr>
                      <a:r>
                        <a:rPr lang="es" sz="1300">
                          <a:latin typeface="Rubik"/>
                          <a:ea typeface="Rubik"/>
                          <a:cs typeface="Rubik"/>
                          <a:sym typeface="Rubik"/>
                        </a:rPr>
                        <a:t>5</a:t>
                      </a:r>
                      <a:endParaRPr sz="1300">
                        <a:latin typeface="Rubik"/>
                        <a:ea typeface="Rubik"/>
                        <a:cs typeface="Rubik"/>
                        <a:sym typeface="Rubik"/>
                      </a:endParaRPr>
                    </a:p>
                  </a:txBody>
                  <a:tcPr marT="91425" marB="91425" marR="91425" marL="91425">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tcPr>
                </a:tc>
                <a:tc>
                  <a:txBody>
                    <a:bodyPr/>
                    <a:lstStyle/>
                    <a:p>
                      <a:pPr indent="0" lvl="0" marL="0" rtl="0" algn="ctr">
                        <a:spcBef>
                          <a:spcPts val="0"/>
                        </a:spcBef>
                        <a:spcAft>
                          <a:spcPts val="0"/>
                        </a:spcAft>
                        <a:buNone/>
                      </a:pPr>
                      <a:r>
                        <a:rPr lang="es" sz="1300">
                          <a:latin typeface="Rubik"/>
                          <a:ea typeface="Rubik"/>
                          <a:cs typeface="Rubik"/>
                          <a:sym typeface="Rubik"/>
                        </a:rPr>
                        <a:t>4</a:t>
                      </a:r>
                      <a:endParaRPr sz="1300">
                        <a:latin typeface="Rubik"/>
                        <a:ea typeface="Rubik"/>
                        <a:cs typeface="Rubik"/>
                        <a:sym typeface="Rubik"/>
                      </a:endParaRPr>
                    </a:p>
                  </a:txBody>
                  <a:tcPr marT="91425" marB="91425" marR="91425" marL="91425">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tcPr>
                </a:tc>
                <a:tc>
                  <a:txBody>
                    <a:bodyPr/>
                    <a:lstStyle/>
                    <a:p>
                      <a:pPr indent="0" lvl="0" marL="0" rtl="0" algn="ctr">
                        <a:spcBef>
                          <a:spcPts val="0"/>
                        </a:spcBef>
                        <a:spcAft>
                          <a:spcPts val="0"/>
                        </a:spcAft>
                        <a:buNone/>
                      </a:pPr>
                      <a:r>
                        <a:t/>
                      </a:r>
                      <a:endParaRPr sz="1300">
                        <a:latin typeface="Rubik"/>
                        <a:ea typeface="Rubik"/>
                        <a:cs typeface="Rubik"/>
                        <a:sym typeface="Rubik"/>
                      </a:endParaRPr>
                    </a:p>
                  </a:txBody>
                  <a:tcPr marT="91425" marB="91425" marR="91425" marL="91425">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tcPr>
                </a:tc>
                <a:tc>
                  <a:txBody>
                    <a:bodyPr/>
                    <a:lstStyle/>
                    <a:p>
                      <a:pPr indent="0" lvl="0" marL="0" rtl="0" algn="ctr">
                        <a:spcBef>
                          <a:spcPts val="0"/>
                        </a:spcBef>
                        <a:spcAft>
                          <a:spcPts val="0"/>
                        </a:spcAft>
                        <a:buNone/>
                      </a:pPr>
                      <a:r>
                        <a:t/>
                      </a:r>
                      <a:endParaRPr sz="1300">
                        <a:latin typeface="Rubik"/>
                        <a:ea typeface="Rubik"/>
                        <a:cs typeface="Rubik"/>
                        <a:sym typeface="Rubik"/>
                      </a:endParaRPr>
                    </a:p>
                  </a:txBody>
                  <a:tcPr marT="91425" marB="91425" marR="91425" marL="91425">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tcPr>
                </a:tc>
                <a:tc>
                  <a:txBody>
                    <a:bodyPr/>
                    <a:lstStyle/>
                    <a:p>
                      <a:pPr indent="0" lvl="0" marL="0" rtl="0" algn="ctr">
                        <a:spcBef>
                          <a:spcPts val="0"/>
                        </a:spcBef>
                        <a:spcAft>
                          <a:spcPts val="0"/>
                        </a:spcAft>
                        <a:buNone/>
                      </a:pPr>
                      <a:r>
                        <a:rPr lang="es" sz="1300">
                          <a:latin typeface="Rubik"/>
                          <a:ea typeface="Rubik"/>
                          <a:cs typeface="Rubik"/>
                          <a:sym typeface="Rubik"/>
                        </a:rPr>
                        <a:t>2</a:t>
                      </a:r>
                      <a:endParaRPr sz="1300">
                        <a:latin typeface="Rubik"/>
                        <a:ea typeface="Rubik"/>
                        <a:cs typeface="Rubik"/>
                        <a:sym typeface="Rubik"/>
                      </a:endParaRPr>
                    </a:p>
                  </a:txBody>
                  <a:tcPr marT="91425" marB="91425" marR="91425" marL="91425">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tcPr>
                </a:tc>
                <a:tc>
                  <a:txBody>
                    <a:bodyPr/>
                    <a:lstStyle/>
                    <a:p>
                      <a:pPr indent="0" lvl="0" marL="0" rtl="0" algn="ctr">
                        <a:spcBef>
                          <a:spcPts val="0"/>
                        </a:spcBef>
                        <a:spcAft>
                          <a:spcPts val="0"/>
                        </a:spcAft>
                        <a:buNone/>
                      </a:pPr>
                      <a:r>
                        <a:t/>
                      </a:r>
                      <a:endParaRPr sz="1300">
                        <a:latin typeface="Rubik"/>
                        <a:ea typeface="Rubik"/>
                        <a:cs typeface="Rubik"/>
                        <a:sym typeface="Rubik"/>
                      </a:endParaRPr>
                    </a:p>
                  </a:txBody>
                  <a:tcPr marT="91425" marB="91425" marR="91425" marL="91425">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tcPr>
                </a:tc>
                <a:tc>
                  <a:txBody>
                    <a:bodyPr/>
                    <a:lstStyle/>
                    <a:p>
                      <a:pPr indent="0" lvl="0" marL="0" rtl="0" algn="ctr">
                        <a:spcBef>
                          <a:spcPts val="0"/>
                        </a:spcBef>
                        <a:spcAft>
                          <a:spcPts val="0"/>
                        </a:spcAft>
                        <a:buNone/>
                      </a:pPr>
                      <a:r>
                        <a:rPr lang="es" sz="1300">
                          <a:latin typeface="Rubik"/>
                          <a:ea typeface="Rubik"/>
                          <a:cs typeface="Rubik"/>
                          <a:sym typeface="Rubik"/>
                        </a:rPr>
                        <a:t>...</a:t>
                      </a:r>
                      <a:endParaRPr sz="1300">
                        <a:latin typeface="Rubik"/>
                        <a:ea typeface="Rubik"/>
                        <a:cs typeface="Rubik"/>
                        <a:sym typeface="Rubik"/>
                      </a:endParaRPr>
                    </a:p>
                  </a:txBody>
                  <a:tcPr marT="91425" marB="91425" marR="91425" marL="91425">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tcPr>
                </a:tc>
                <a:tc>
                  <a:txBody>
                    <a:bodyPr/>
                    <a:lstStyle/>
                    <a:p>
                      <a:pPr indent="0" lvl="0" marL="0" rtl="0" algn="ctr">
                        <a:spcBef>
                          <a:spcPts val="0"/>
                        </a:spcBef>
                        <a:spcAft>
                          <a:spcPts val="0"/>
                        </a:spcAft>
                        <a:buNone/>
                      </a:pPr>
                      <a:r>
                        <a:rPr lang="es" sz="1300">
                          <a:latin typeface="Rubik"/>
                          <a:ea typeface="Rubik"/>
                          <a:cs typeface="Rubik"/>
                          <a:sym typeface="Rubik"/>
                        </a:rPr>
                        <a:t>1</a:t>
                      </a:r>
                      <a:endParaRPr sz="1300">
                        <a:latin typeface="Rubik"/>
                        <a:ea typeface="Rubik"/>
                        <a:cs typeface="Rubik"/>
                        <a:sym typeface="Rubik"/>
                      </a:endParaRPr>
                    </a:p>
                  </a:txBody>
                  <a:tcPr marT="91425" marB="91425" marR="91425" marL="91425">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tcPr>
                </a:tc>
              </a:tr>
              <a:tr h="374575">
                <a:tc>
                  <a:txBody>
                    <a:bodyPr/>
                    <a:lstStyle/>
                    <a:p>
                      <a:pPr indent="0" lvl="0" marL="0" rtl="0" algn="ctr">
                        <a:spcBef>
                          <a:spcPts val="0"/>
                        </a:spcBef>
                        <a:spcAft>
                          <a:spcPts val="0"/>
                        </a:spcAft>
                        <a:buNone/>
                      </a:pPr>
                      <a:r>
                        <a:rPr b="1" lang="es" sz="1300">
                          <a:latin typeface="Rubik"/>
                          <a:ea typeface="Rubik"/>
                          <a:cs typeface="Rubik"/>
                          <a:sym typeface="Rubik"/>
                        </a:rPr>
                        <a:t>Usuario 2</a:t>
                      </a:r>
                      <a:endParaRPr b="1" sz="1300">
                        <a:latin typeface="Rubik"/>
                        <a:ea typeface="Rubik"/>
                        <a:cs typeface="Rubik"/>
                        <a:sym typeface="Rubik"/>
                      </a:endParaRPr>
                    </a:p>
                  </a:txBody>
                  <a:tcPr marT="91425" marB="91425" marR="91425" marL="91425">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tcPr>
                </a:tc>
                <a:tc>
                  <a:txBody>
                    <a:bodyPr/>
                    <a:lstStyle/>
                    <a:p>
                      <a:pPr indent="0" lvl="0" marL="0" rtl="0" algn="ctr">
                        <a:spcBef>
                          <a:spcPts val="0"/>
                        </a:spcBef>
                        <a:spcAft>
                          <a:spcPts val="0"/>
                        </a:spcAft>
                        <a:buNone/>
                      </a:pPr>
                      <a:r>
                        <a:rPr lang="es" sz="1300">
                          <a:latin typeface="Rubik"/>
                          <a:ea typeface="Rubik"/>
                          <a:cs typeface="Rubik"/>
                          <a:sym typeface="Rubik"/>
                        </a:rPr>
                        <a:t>2</a:t>
                      </a:r>
                      <a:endParaRPr sz="1300">
                        <a:latin typeface="Rubik"/>
                        <a:ea typeface="Rubik"/>
                        <a:cs typeface="Rubik"/>
                        <a:sym typeface="Rubik"/>
                      </a:endParaRPr>
                    </a:p>
                  </a:txBody>
                  <a:tcPr marT="91425" marB="91425" marR="91425" marL="91425">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tcPr>
                </a:tc>
                <a:tc>
                  <a:txBody>
                    <a:bodyPr/>
                    <a:lstStyle/>
                    <a:p>
                      <a:pPr indent="0" lvl="0" marL="0" rtl="0" algn="ctr">
                        <a:spcBef>
                          <a:spcPts val="0"/>
                        </a:spcBef>
                        <a:spcAft>
                          <a:spcPts val="0"/>
                        </a:spcAft>
                        <a:buNone/>
                      </a:pPr>
                      <a:r>
                        <a:rPr lang="es" sz="1300">
                          <a:latin typeface="Rubik"/>
                          <a:ea typeface="Rubik"/>
                          <a:cs typeface="Rubik"/>
                          <a:sym typeface="Rubik"/>
                        </a:rPr>
                        <a:t>1</a:t>
                      </a:r>
                      <a:endParaRPr sz="1300">
                        <a:latin typeface="Rubik"/>
                        <a:ea typeface="Rubik"/>
                        <a:cs typeface="Rubik"/>
                        <a:sym typeface="Rubik"/>
                      </a:endParaRPr>
                    </a:p>
                  </a:txBody>
                  <a:tcPr marT="91425" marB="91425" marR="91425" marL="91425">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tcPr>
                </a:tc>
                <a:tc>
                  <a:txBody>
                    <a:bodyPr/>
                    <a:lstStyle/>
                    <a:p>
                      <a:pPr indent="0" lvl="0" marL="0" rtl="0" algn="ctr">
                        <a:spcBef>
                          <a:spcPts val="0"/>
                        </a:spcBef>
                        <a:spcAft>
                          <a:spcPts val="0"/>
                        </a:spcAft>
                        <a:buNone/>
                      </a:pPr>
                      <a:r>
                        <a:t/>
                      </a:r>
                      <a:endParaRPr sz="1300">
                        <a:latin typeface="Rubik"/>
                        <a:ea typeface="Rubik"/>
                        <a:cs typeface="Rubik"/>
                        <a:sym typeface="Rubik"/>
                      </a:endParaRPr>
                    </a:p>
                  </a:txBody>
                  <a:tcPr marT="91425" marB="91425" marR="91425" marL="91425">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tcPr>
                </a:tc>
                <a:tc>
                  <a:txBody>
                    <a:bodyPr/>
                    <a:lstStyle/>
                    <a:p>
                      <a:pPr indent="0" lvl="0" marL="0" rtl="0" algn="ctr">
                        <a:spcBef>
                          <a:spcPts val="0"/>
                        </a:spcBef>
                        <a:spcAft>
                          <a:spcPts val="0"/>
                        </a:spcAft>
                        <a:buNone/>
                      </a:pPr>
                      <a:r>
                        <a:rPr lang="es" sz="1300">
                          <a:latin typeface="Rubik"/>
                          <a:ea typeface="Rubik"/>
                          <a:cs typeface="Rubik"/>
                          <a:sym typeface="Rubik"/>
                        </a:rPr>
                        <a:t>5</a:t>
                      </a:r>
                      <a:endParaRPr sz="1300">
                        <a:latin typeface="Rubik"/>
                        <a:ea typeface="Rubik"/>
                        <a:cs typeface="Rubik"/>
                        <a:sym typeface="Rubik"/>
                      </a:endParaRPr>
                    </a:p>
                  </a:txBody>
                  <a:tcPr marT="91425" marB="91425" marR="91425" marL="91425">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tcPr>
                </a:tc>
                <a:tc>
                  <a:txBody>
                    <a:bodyPr/>
                    <a:lstStyle/>
                    <a:p>
                      <a:pPr indent="0" lvl="0" marL="0" rtl="0" algn="ctr">
                        <a:spcBef>
                          <a:spcPts val="0"/>
                        </a:spcBef>
                        <a:spcAft>
                          <a:spcPts val="0"/>
                        </a:spcAft>
                        <a:buNone/>
                      </a:pPr>
                      <a:r>
                        <a:t/>
                      </a:r>
                      <a:endParaRPr sz="1300">
                        <a:latin typeface="Rubik"/>
                        <a:ea typeface="Rubik"/>
                        <a:cs typeface="Rubik"/>
                        <a:sym typeface="Rubik"/>
                      </a:endParaRPr>
                    </a:p>
                  </a:txBody>
                  <a:tcPr marT="91425" marB="91425" marR="91425" marL="91425">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tcPr>
                </a:tc>
                <a:tc>
                  <a:txBody>
                    <a:bodyPr/>
                    <a:lstStyle/>
                    <a:p>
                      <a:pPr indent="0" lvl="0" marL="0" rtl="0" algn="ctr">
                        <a:spcBef>
                          <a:spcPts val="0"/>
                        </a:spcBef>
                        <a:spcAft>
                          <a:spcPts val="0"/>
                        </a:spcAft>
                        <a:buNone/>
                      </a:pPr>
                      <a:r>
                        <a:t/>
                      </a:r>
                      <a:endParaRPr sz="1300">
                        <a:latin typeface="Rubik"/>
                        <a:ea typeface="Rubik"/>
                        <a:cs typeface="Rubik"/>
                        <a:sym typeface="Rubik"/>
                      </a:endParaRPr>
                    </a:p>
                  </a:txBody>
                  <a:tcPr marT="91425" marB="91425" marR="91425" marL="91425">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tcPr>
                </a:tc>
                <a:tc>
                  <a:txBody>
                    <a:bodyPr/>
                    <a:lstStyle/>
                    <a:p>
                      <a:pPr indent="0" lvl="0" marL="0" rtl="0" algn="ctr">
                        <a:spcBef>
                          <a:spcPts val="0"/>
                        </a:spcBef>
                        <a:spcAft>
                          <a:spcPts val="0"/>
                        </a:spcAft>
                        <a:buNone/>
                      </a:pPr>
                      <a:r>
                        <a:rPr lang="es" sz="1300">
                          <a:latin typeface="Rubik"/>
                          <a:ea typeface="Rubik"/>
                          <a:cs typeface="Rubik"/>
                          <a:sym typeface="Rubik"/>
                        </a:rPr>
                        <a:t>...</a:t>
                      </a:r>
                      <a:endParaRPr sz="1300">
                        <a:latin typeface="Rubik"/>
                        <a:ea typeface="Rubik"/>
                        <a:cs typeface="Rubik"/>
                        <a:sym typeface="Rubik"/>
                      </a:endParaRPr>
                    </a:p>
                  </a:txBody>
                  <a:tcPr marT="91425" marB="91425" marR="91425" marL="91425">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tcPr>
                </a:tc>
                <a:tc>
                  <a:txBody>
                    <a:bodyPr/>
                    <a:lstStyle/>
                    <a:p>
                      <a:pPr indent="0" lvl="0" marL="0" rtl="0" algn="ctr">
                        <a:spcBef>
                          <a:spcPts val="0"/>
                        </a:spcBef>
                        <a:spcAft>
                          <a:spcPts val="0"/>
                        </a:spcAft>
                        <a:buNone/>
                      </a:pPr>
                      <a:r>
                        <a:rPr lang="es" sz="1300">
                          <a:latin typeface="Rubik"/>
                          <a:ea typeface="Rubik"/>
                          <a:cs typeface="Rubik"/>
                          <a:sym typeface="Rubik"/>
                        </a:rPr>
                        <a:t>5</a:t>
                      </a:r>
                      <a:endParaRPr sz="1300">
                        <a:latin typeface="Rubik"/>
                        <a:ea typeface="Rubik"/>
                        <a:cs typeface="Rubik"/>
                        <a:sym typeface="Rubik"/>
                      </a:endParaRPr>
                    </a:p>
                  </a:txBody>
                  <a:tcPr marT="91425" marB="91425" marR="91425" marL="91425">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tcPr>
                </a:tc>
              </a:tr>
              <a:tr h="374575">
                <a:tc>
                  <a:txBody>
                    <a:bodyPr/>
                    <a:lstStyle/>
                    <a:p>
                      <a:pPr indent="0" lvl="0" marL="0" rtl="0" algn="ctr">
                        <a:spcBef>
                          <a:spcPts val="0"/>
                        </a:spcBef>
                        <a:spcAft>
                          <a:spcPts val="0"/>
                        </a:spcAft>
                        <a:buNone/>
                      </a:pPr>
                      <a:r>
                        <a:rPr b="1" lang="es" sz="1300">
                          <a:solidFill>
                            <a:srgbClr val="E1446D"/>
                          </a:solidFill>
                          <a:latin typeface="Rubik"/>
                          <a:ea typeface="Rubik"/>
                          <a:cs typeface="Rubik"/>
                          <a:sym typeface="Rubik"/>
                        </a:rPr>
                        <a:t>Usuario 3</a:t>
                      </a:r>
                      <a:endParaRPr b="1" sz="1300">
                        <a:solidFill>
                          <a:srgbClr val="E1446D"/>
                        </a:solidFill>
                        <a:latin typeface="Rubik"/>
                        <a:ea typeface="Rubik"/>
                        <a:cs typeface="Rubik"/>
                        <a:sym typeface="Rubik"/>
                      </a:endParaRPr>
                    </a:p>
                  </a:txBody>
                  <a:tcPr marT="91425" marB="91425" marR="91425" marL="91425">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tcPr>
                </a:tc>
                <a:tc>
                  <a:txBody>
                    <a:bodyPr/>
                    <a:lstStyle/>
                    <a:p>
                      <a:pPr indent="0" lvl="0" marL="0" rtl="0" algn="ctr">
                        <a:spcBef>
                          <a:spcPts val="0"/>
                        </a:spcBef>
                        <a:spcAft>
                          <a:spcPts val="0"/>
                        </a:spcAft>
                        <a:buNone/>
                      </a:pPr>
                      <a:r>
                        <a:t/>
                      </a:r>
                      <a:endParaRPr sz="1300">
                        <a:latin typeface="Rubik"/>
                        <a:ea typeface="Rubik"/>
                        <a:cs typeface="Rubik"/>
                        <a:sym typeface="Rubik"/>
                      </a:endParaRPr>
                    </a:p>
                  </a:txBody>
                  <a:tcPr marT="91425" marB="91425" marR="91425" marL="91425">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tcPr>
                </a:tc>
                <a:tc>
                  <a:txBody>
                    <a:bodyPr/>
                    <a:lstStyle/>
                    <a:p>
                      <a:pPr indent="0" lvl="0" marL="0" rtl="0" algn="ctr">
                        <a:spcBef>
                          <a:spcPts val="0"/>
                        </a:spcBef>
                        <a:spcAft>
                          <a:spcPts val="0"/>
                        </a:spcAft>
                        <a:buNone/>
                      </a:pPr>
                      <a:r>
                        <a:rPr lang="es" sz="1300">
                          <a:latin typeface="Rubik"/>
                          <a:ea typeface="Rubik"/>
                          <a:cs typeface="Rubik"/>
                          <a:sym typeface="Rubik"/>
                        </a:rPr>
                        <a:t>1</a:t>
                      </a:r>
                      <a:endParaRPr sz="1300">
                        <a:latin typeface="Rubik"/>
                        <a:ea typeface="Rubik"/>
                        <a:cs typeface="Rubik"/>
                        <a:sym typeface="Rubik"/>
                      </a:endParaRPr>
                    </a:p>
                  </a:txBody>
                  <a:tcPr marT="91425" marB="91425" marR="91425" marL="91425">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tcPr>
                </a:tc>
                <a:tc>
                  <a:txBody>
                    <a:bodyPr/>
                    <a:lstStyle/>
                    <a:p>
                      <a:pPr indent="0" lvl="0" marL="0" rtl="0" algn="ctr">
                        <a:spcBef>
                          <a:spcPts val="0"/>
                        </a:spcBef>
                        <a:spcAft>
                          <a:spcPts val="0"/>
                        </a:spcAft>
                        <a:buNone/>
                      </a:pPr>
                      <a:r>
                        <a:rPr lang="es" sz="1300">
                          <a:latin typeface="Rubik"/>
                          <a:ea typeface="Rubik"/>
                          <a:cs typeface="Rubik"/>
                          <a:sym typeface="Rubik"/>
                        </a:rPr>
                        <a:t>5</a:t>
                      </a:r>
                      <a:endParaRPr sz="1300">
                        <a:latin typeface="Rubik"/>
                        <a:ea typeface="Rubik"/>
                        <a:cs typeface="Rubik"/>
                        <a:sym typeface="Rubik"/>
                      </a:endParaRPr>
                    </a:p>
                  </a:txBody>
                  <a:tcPr marT="91425" marB="91425" marR="91425" marL="91425">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tcPr>
                </a:tc>
                <a:tc>
                  <a:txBody>
                    <a:bodyPr/>
                    <a:lstStyle/>
                    <a:p>
                      <a:pPr indent="0" lvl="0" marL="0" rtl="0" algn="ctr">
                        <a:spcBef>
                          <a:spcPts val="0"/>
                        </a:spcBef>
                        <a:spcAft>
                          <a:spcPts val="0"/>
                        </a:spcAft>
                        <a:buNone/>
                      </a:pPr>
                      <a:r>
                        <a:t/>
                      </a:r>
                      <a:endParaRPr sz="1300">
                        <a:latin typeface="Rubik"/>
                        <a:ea typeface="Rubik"/>
                        <a:cs typeface="Rubik"/>
                        <a:sym typeface="Rubik"/>
                      </a:endParaRPr>
                    </a:p>
                  </a:txBody>
                  <a:tcPr marT="91425" marB="91425" marR="91425" marL="91425">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tcPr>
                </a:tc>
                <a:tc>
                  <a:txBody>
                    <a:bodyPr/>
                    <a:lstStyle/>
                    <a:p>
                      <a:pPr indent="0" lvl="0" marL="0" rtl="0" algn="ctr">
                        <a:spcBef>
                          <a:spcPts val="0"/>
                        </a:spcBef>
                        <a:spcAft>
                          <a:spcPts val="0"/>
                        </a:spcAft>
                        <a:buNone/>
                      </a:pPr>
                      <a:r>
                        <a:rPr lang="es" sz="1300">
                          <a:latin typeface="Rubik"/>
                          <a:ea typeface="Rubik"/>
                          <a:cs typeface="Rubik"/>
                          <a:sym typeface="Rubik"/>
                        </a:rPr>
                        <a:t>4</a:t>
                      </a:r>
                      <a:endParaRPr sz="1300">
                        <a:latin typeface="Rubik"/>
                        <a:ea typeface="Rubik"/>
                        <a:cs typeface="Rubik"/>
                        <a:sym typeface="Rubik"/>
                      </a:endParaRPr>
                    </a:p>
                  </a:txBody>
                  <a:tcPr marT="91425" marB="91425" marR="91425" marL="91425">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tcPr>
                </a:tc>
                <a:tc>
                  <a:txBody>
                    <a:bodyPr/>
                    <a:lstStyle/>
                    <a:p>
                      <a:pPr indent="0" lvl="0" marL="0" rtl="0" algn="ctr">
                        <a:spcBef>
                          <a:spcPts val="0"/>
                        </a:spcBef>
                        <a:spcAft>
                          <a:spcPts val="0"/>
                        </a:spcAft>
                        <a:buNone/>
                      </a:pPr>
                      <a:r>
                        <a:rPr lang="es" sz="1300">
                          <a:latin typeface="Rubik"/>
                          <a:ea typeface="Rubik"/>
                          <a:cs typeface="Rubik"/>
                          <a:sym typeface="Rubik"/>
                        </a:rPr>
                        <a:t>3</a:t>
                      </a:r>
                      <a:endParaRPr sz="1300">
                        <a:latin typeface="Rubik"/>
                        <a:ea typeface="Rubik"/>
                        <a:cs typeface="Rubik"/>
                        <a:sym typeface="Rubik"/>
                      </a:endParaRPr>
                    </a:p>
                  </a:txBody>
                  <a:tcPr marT="91425" marB="91425" marR="91425" marL="91425">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tcPr>
                </a:tc>
                <a:tc>
                  <a:txBody>
                    <a:bodyPr/>
                    <a:lstStyle/>
                    <a:p>
                      <a:pPr indent="0" lvl="0" marL="0" rtl="0" algn="ctr">
                        <a:spcBef>
                          <a:spcPts val="0"/>
                        </a:spcBef>
                        <a:spcAft>
                          <a:spcPts val="0"/>
                        </a:spcAft>
                        <a:buNone/>
                      </a:pPr>
                      <a:r>
                        <a:rPr lang="es" sz="1300">
                          <a:latin typeface="Rubik"/>
                          <a:ea typeface="Rubik"/>
                          <a:cs typeface="Rubik"/>
                          <a:sym typeface="Rubik"/>
                        </a:rPr>
                        <a:t>...</a:t>
                      </a:r>
                      <a:endParaRPr sz="1300">
                        <a:latin typeface="Rubik"/>
                        <a:ea typeface="Rubik"/>
                        <a:cs typeface="Rubik"/>
                        <a:sym typeface="Rubik"/>
                      </a:endParaRPr>
                    </a:p>
                  </a:txBody>
                  <a:tcPr marT="91425" marB="91425" marR="91425" marL="91425">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tcPr>
                </a:tc>
                <a:tc>
                  <a:txBody>
                    <a:bodyPr/>
                    <a:lstStyle/>
                    <a:p>
                      <a:pPr indent="0" lvl="0" marL="0" rtl="0" algn="ctr">
                        <a:spcBef>
                          <a:spcPts val="0"/>
                        </a:spcBef>
                        <a:spcAft>
                          <a:spcPts val="0"/>
                        </a:spcAft>
                        <a:buNone/>
                      </a:pPr>
                      <a:r>
                        <a:rPr lang="es" sz="1300">
                          <a:latin typeface="Rubik"/>
                          <a:ea typeface="Rubik"/>
                          <a:cs typeface="Rubik"/>
                          <a:sym typeface="Rubik"/>
                        </a:rPr>
                        <a:t>2</a:t>
                      </a:r>
                      <a:endParaRPr sz="1300">
                        <a:latin typeface="Rubik"/>
                        <a:ea typeface="Rubik"/>
                        <a:cs typeface="Rubik"/>
                        <a:sym typeface="Rubik"/>
                      </a:endParaRPr>
                    </a:p>
                  </a:txBody>
                  <a:tcPr marT="91425" marB="91425" marR="91425" marL="91425">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tcPr>
                </a:tc>
              </a:tr>
              <a:tr h="374575">
                <a:tc>
                  <a:txBody>
                    <a:bodyPr/>
                    <a:lstStyle/>
                    <a:p>
                      <a:pPr indent="0" lvl="0" marL="0" rtl="0" algn="ctr">
                        <a:spcBef>
                          <a:spcPts val="0"/>
                        </a:spcBef>
                        <a:spcAft>
                          <a:spcPts val="0"/>
                        </a:spcAft>
                        <a:buNone/>
                      </a:pPr>
                      <a:r>
                        <a:rPr b="1" lang="es" sz="1300">
                          <a:solidFill>
                            <a:srgbClr val="E1446D"/>
                          </a:solidFill>
                          <a:latin typeface="Rubik"/>
                          <a:ea typeface="Rubik"/>
                          <a:cs typeface="Rubik"/>
                          <a:sym typeface="Rubik"/>
                        </a:rPr>
                        <a:t>Usuario 4</a:t>
                      </a:r>
                      <a:endParaRPr b="1" sz="1300">
                        <a:solidFill>
                          <a:srgbClr val="E1446D"/>
                        </a:solidFill>
                        <a:latin typeface="Rubik"/>
                        <a:ea typeface="Rubik"/>
                        <a:cs typeface="Rubik"/>
                        <a:sym typeface="Rubik"/>
                      </a:endParaRPr>
                    </a:p>
                  </a:txBody>
                  <a:tcPr marT="91425" marB="91425" marR="91425" marL="91425">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tcPr>
                </a:tc>
                <a:tc>
                  <a:txBody>
                    <a:bodyPr/>
                    <a:lstStyle/>
                    <a:p>
                      <a:pPr indent="0" lvl="0" marL="0" rtl="0" algn="ctr">
                        <a:spcBef>
                          <a:spcPts val="0"/>
                        </a:spcBef>
                        <a:spcAft>
                          <a:spcPts val="0"/>
                        </a:spcAft>
                        <a:buNone/>
                      </a:pPr>
                      <a:r>
                        <a:rPr lang="es" sz="1300">
                          <a:latin typeface="Rubik"/>
                          <a:ea typeface="Rubik"/>
                          <a:cs typeface="Rubik"/>
                          <a:sym typeface="Rubik"/>
                        </a:rPr>
                        <a:t>4</a:t>
                      </a:r>
                      <a:endParaRPr sz="1300">
                        <a:latin typeface="Rubik"/>
                        <a:ea typeface="Rubik"/>
                        <a:cs typeface="Rubik"/>
                        <a:sym typeface="Rubik"/>
                      </a:endParaRPr>
                    </a:p>
                  </a:txBody>
                  <a:tcPr marT="91425" marB="91425" marR="91425" marL="91425">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tcPr>
                </a:tc>
                <a:tc>
                  <a:txBody>
                    <a:bodyPr/>
                    <a:lstStyle/>
                    <a:p>
                      <a:pPr indent="0" lvl="0" marL="0" rtl="0" algn="ctr">
                        <a:spcBef>
                          <a:spcPts val="0"/>
                        </a:spcBef>
                        <a:spcAft>
                          <a:spcPts val="0"/>
                        </a:spcAft>
                        <a:buNone/>
                      </a:pPr>
                      <a:r>
                        <a:t/>
                      </a:r>
                      <a:endParaRPr sz="1300">
                        <a:latin typeface="Rubik"/>
                        <a:ea typeface="Rubik"/>
                        <a:cs typeface="Rubik"/>
                        <a:sym typeface="Rubik"/>
                      </a:endParaRPr>
                    </a:p>
                  </a:txBody>
                  <a:tcPr marT="91425" marB="91425" marR="91425" marL="91425">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tcPr>
                </a:tc>
                <a:tc>
                  <a:txBody>
                    <a:bodyPr/>
                    <a:lstStyle/>
                    <a:p>
                      <a:pPr indent="0" lvl="0" marL="0" rtl="0" algn="ctr">
                        <a:spcBef>
                          <a:spcPts val="0"/>
                        </a:spcBef>
                        <a:spcAft>
                          <a:spcPts val="0"/>
                        </a:spcAft>
                        <a:buNone/>
                      </a:pPr>
                      <a:r>
                        <a:t/>
                      </a:r>
                      <a:endParaRPr sz="1300">
                        <a:latin typeface="Rubik"/>
                        <a:ea typeface="Rubik"/>
                        <a:cs typeface="Rubik"/>
                        <a:sym typeface="Rubik"/>
                      </a:endParaRPr>
                    </a:p>
                  </a:txBody>
                  <a:tcPr marT="91425" marB="91425" marR="91425" marL="91425">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tcPr>
                </a:tc>
                <a:tc>
                  <a:txBody>
                    <a:bodyPr/>
                    <a:lstStyle/>
                    <a:p>
                      <a:pPr indent="0" lvl="0" marL="0" rtl="0" algn="ctr">
                        <a:spcBef>
                          <a:spcPts val="0"/>
                        </a:spcBef>
                        <a:spcAft>
                          <a:spcPts val="0"/>
                        </a:spcAft>
                        <a:buNone/>
                      </a:pPr>
                      <a:r>
                        <a:rPr lang="es" sz="1300">
                          <a:latin typeface="Rubik"/>
                          <a:ea typeface="Rubik"/>
                          <a:cs typeface="Rubik"/>
                          <a:sym typeface="Rubik"/>
                        </a:rPr>
                        <a:t>2</a:t>
                      </a:r>
                      <a:endParaRPr sz="1300">
                        <a:latin typeface="Rubik"/>
                        <a:ea typeface="Rubik"/>
                        <a:cs typeface="Rubik"/>
                        <a:sym typeface="Rubik"/>
                      </a:endParaRPr>
                    </a:p>
                  </a:txBody>
                  <a:tcPr marT="91425" marB="91425" marR="91425" marL="91425">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tcPr>
                </a:tc>
                <a:tc>
                  <a:txBody>
                    <a:bodyPr/>
                    <a:lstStyle/>
                    <a:p>
                      <a:pPr indent="0" lvl="0" marL="0" rtl="0" algn="ctr">
                        <a:spcBef>
                          <a:spcPts val="0"/>
                        </a:spcBef>
                        <a:spcAft>
                          <a:spcPts val="0"/>
                        </a:spcAft>
                        <a:buNone/>
                      </a:pPr>
                      <a:r>
                        <a:rPr lang="es" sz="1300">
                          <a:latin typeface="Rubik"/>
                          <a:ea typeface="Rubik"/>
                          <a:cs typeface="Rubik"/>
                          <a:sym typeface="Rubik"/>
                        </a:rPr>
                        <a:t>1</a:t>
                      </a:r>
                      <a:endParaRPr sz="1300">
                        <a:latin typeface="Rubik"/>
                        <a:ea typeface="Rubik"/>
                        <a:cs typeface="Rubik"/>
                        <a:sym typeface="Rubik"/>
                      </a:endParaRPr>
                    </a:p>
                  </a:txBody>
                  <a:tcPr marT="91425" marB="91425" marR="91425" marL="91425">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tcPr>
                </a:tc>
                <a:tc>
                  <a:txBody>
                    <a:bodyPr/>
                    <a:lstStyle/>
                    <a:p>
                      <a:pPr indent="0" lvl="0" marL="0" rtl="0" algn="ctr">
                        <a:spcBef>
                          <a:spcPts val="0"/>
                        </a:spcBef>
                        <a:spcAft>
                          <a:spcPts val="0"/>
                        </a:spcAft>
                        <a:buNone/>
                      </a:pPr>
                      <a:r>
                        <a:t/>
                      </a:r>
                      <a:endParaRPr sz="1300">
                        <a:latin typeface="Rubik"/>
                        <a:ea typeface="Rubik"/>
                        <a:cs typeface="Rubik"/>
                        <a:sym typeface="Rubik"/>
                      </a:endParaRPr>
                    </a:p>
                  </a:txBody>
                  <a:tcPr marT="91425" marB="91425" marR="91425" marL="91425">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tcPr>
                </a:tc>
                <a:tc>
                  <a:txBody>
                    <a:bodyPr/>
                    <a:lstStyle/>
                    <a:p>
                      <a:pPr indent="0" lvl="0" marL="0" rtl="0" algn="ctr">
                        <a:spcBef>
                          <a:spcPts val="0"/>
                        </a:spcBef>
                        <a:spcAft>
                          <a:spcPts val="0"/>
                        </a:spcAft>
                        <a:buNone/>
                      </a:pPr>
                      <a:r>
                        <a:t/>
                      </a:r>
                      <a:endParaRPr sz="1300">
                        <a:latin typeface="Rubik"/>
                        <a:ea typeface="Rubik"/>
                        <a:cs typeface="Rubik"/>
                        <a:sym typeface="Rubik"/>
                      </a:endParaRPr>
                    </a:p>
                  </a:txBody>
                  <a:tcPr marT="91425" marB="91425" marR="91425" marL="91425">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tcPr>
                </a:tc>
                <a:tc>
                  <a:txBody>
                    <a:bodyPr/>
                    <a:lstStyle/>
                    <a:p>
                      <a:pPr indent="0" lvl="0" marL="0" rtl="0" algn="ctr">
                        <a:spcBef>
                          <a:spcPts val="0"/>
                        </a:spcBef>
                        <a:spcAft>
                          <a:spcPts val="0"/>
                        </a:spcAft>
                        <a:buNone/>
                      </a:pPr>
                      <a:r>
                        <a:t/>
                      </a:r>
                      <a:endParaRPr sz="1300">
                        <a:latin typeface="Rubik"/>
                        <a:ea typeface="Rubik"/>
                        <a:cs typeface="Rubik"/>
                        <a:sym typeface="Rubik"/>
                      </a:endParaRPr>
                    </a:p>
                  </a:txBody>
                  <a:tcPr marT="91425" marB="91425" marR="91425" marL="91425">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tcPr>
                </a:tc>
              </a:tr>
              <a:tr h="374575">
                <a:tc>
                  <a:txBody>
                    <a:bodyPr/>
                    <a:lstStyle/>
                    <a:p>
                      <a:pPr indent="0" lvl="0" marL="0" rtl="0" algn="ctr">
                        <a:spcBef>
                          <a:spcPts val="0"/>
                        </a:spcBef>
                        <a:spcAft>
                          <a:spcPts val="0"/>
                        </a:spcAft>
                        <a:buNone/>
                      </a:pPr>
                      <a:r>
                        <a:rPr b="1" lang="es" sz="1300">
                          <a:latin typeface="Rubik"/>
                          <a:ea typeface="Rubik"/>
                          <a:cs typeface="Rubik"/>
                          <a:sym typeface="Rubik"/>
                        </a:rPr>
                        <a:t>...</a:t>
                      </a:r>
                      <a:endParaRPr b="1" sz="1300">
                        <a:latin typeface="Rubik"/>
                        <a:ea typeface="Rubik"/>
                        <a:cs typeface="Rubik"/>
                        <a:sym typeface="Rubik"/>
                      </a:endParaRPr>
                    </a:p>
                  </a:txBody>
                  <a:tcPr marT="91425" marB="91425" marR="91425" marL="91425">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tcPr>
                </a:tc>
                <a:tc>
                  <a:txBody>
                    <a:bodyPr/>
                    <a:lstStyle/>
                    <a:p>
                      <a:pPr indent="0" lvl="0" marL="0" rtl="0" algn="ctr">
                        <a:spcBef>
                          <a:spcPts val="0"/>
                        </a:spcBef>
                        <a:spcAft>
                          <a:spcPts val="0"/>
                        </a:spcAft>
                        <a:buNone/>
                      </a:pPr>
                      <a:r>
                        <a:rPr lang="es" sz="1300">
                          <a:latin typeface="Rubik"/>
                          <a:ea typeface="Rubik"/>
                          <a:cs typeface="Rubik"/>
                          <a:sym typeface="Rubik"/>
                        </a:rPr>
                        <a:t>...</a:t>
                      </a:r>
                      <a:endParaRPr sz="1300">
                        <a:latin typeface="Rubik"/>
                        <a:ea typeface="Rubik"/>
                        <a:cs typeface="Rubik"/>
                        <a:sym typeface="Rubik"/>
                      </a:endParaRPr>
                    </a:p>
                  </a:txBody>
                  <a:tcPr marT="91425" marB="91425" marR="91425" marL="91425">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tcPr>
                </a:tc>
                <a:tc>
                  <a:txBody>
                    <a:bodyPr/>
                    <a:lstStyle/>
                    <a:p>
                      <a:pPr indent="0" lvl="0" marL="0" rtl="0" algn="ctr">
                        <a:spcBef>
                          <a:spcPts val="0"/>
                        </a:spcBef>
                        <a:spcAft>
                          <a:spcPts val="0"/>
                        </a:spcAft>
                        <a:buNone/>
                      </a:pPr>
                      <a:r>
                        <a:rPr lang="es" sz="1300">
                          <a:latin typeface="Rubik"/>
                          <a:ea typeface="Rubik"/>
                          <a:cs typeface="Rubik"/>
                          <a:sym typeface="Rubik"/>
                        </a:rPr>
                        <a:t>...</a:t>
                      </a:r>
                      <a:endParaRPr sz="1300">
                        <a:latin typeface="Rubik"/>
                        <a:ea typeface="Rubik"/>
                        <a:cs typeface="Rubik"/>
                        <a:sym typeface="Rubik"/>
                      </a:endParaRPr>
                    </a:p>
                  </a:txBody>
                  <a:tcPr marT="91425" marB="91425" marR="91425" marL="91425">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tcPr>
                </a:tc>
                <a:tc>
                  <a:txBody>
                    <a:bodyPr/>
                    <a:lstStyle/>
                    <a:p>
                      <a:pPr indent="0" lvl="0" marL="0" rtl="0" algn="ctr">
                        <a:spcBef>
                          <a:spcPts val="0"/>
                        </a:spcBef>
                        <a:spcAft>
                          <a:spcPts val="0"/>
                        </a:spcAft>
                        <a:buNone/>
                      </a:pPr>
                      <a:r>
                        <a:rPr lang="es" sz="1300">
                          <a:latin typeface="Rubik"/>
                          <a:ea typeface="Rubik"/>
                          <a:cs typeface="Rubik"/>
                          <a:sym typeface="Rubik"/>
                        </a:rPr>
                        <a:t>...</a:t>
                      </a:r>
                      <a:endParaRPr sz="1300">
                        <a:latin typeface="Rubik"/>
                        <a:ea typeface="Rubik"/>
                        <a:cs typeface="Rubik"/>
                        <a:sym typeface="Rubik"/>
                      </a:endParaRPr>
                    </a:p>
                  </a:txBody>
                  <a:tcPr marT="91425" marB="91425" marR="91425" marL="91425">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tcPr>
                </a:tc>
                <a:tc>
                  <a:txBody>
                    <a:bodyPr/>
                    <a:lstStyle/>
                    <a:p>
                      <a:pPr indent="0" lvl="0" marL="0" rtl="0" algn="ctr">
                        <a:spcBef>
                          <a:spcPts val="0"/>
                        </a:spcBef>
                        <a:spcAft>
                          <a:spcPts val="0"/>
                        </a:spcAft>
                        <a:buNone/>
                      </a:pPr>
                      <a:r>
                        <a:t/>
                      </a:r>
                      <a:endParaRPr sz="1300">
                        <a:latin typeface="Rubik"/>
                        <a:ea typeface="Rubik"/>
                        <a:cs typeface="Rubik"/>
                        <a:sym typeface="Rubik"/>
                      </a:endParaRPr>
                    </a:p>
                  </a:txBody>
                  <a:tcPr marT="91425" marB="91425" marR="91425" marL="91425">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tcPr>
                </a:tc>
                <a:tc>
                  <a:txBody>
                    <a:bodyPr/>
                    <a:lstStyle/>
                    <a:p>
                      <a:pPr indent="0" lvl="0" marL="0" rtl="0" algn="ctr">
                        <a:spcBef>
                          <a:spcPts val="0"/>
                        </a:spcBef>
                        <a:spcAft>
                          <a:spcPts val="0"/>
                        </a:spcAft>
                        <a:buNone/>
                      </a:pPr>
                      <a:r>
                        <a:t/>
                      </a:r>
                      <a:endParaRPr sz="1300">
                        <a:latin typeface="Rubik"/>
                        <a:ea typeface="Rubik"/>
                        <a:cs typeface="Rubik"/>
                        <a:sym typeface="Rubik"/>
                      </a:endParaRPr>
                    </a:p>
                  </a:txBody>
                  <a:tcPr marT="91425" marB="91425" marR="91425" marL="91425">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tcPr>
                </a:tc>
                <a:tc>
                  <a:txBody>
                    <a:bodyPr/>
                    <a:lstStyle/>
                    <a:p>
                      <a:pPr indent="0" lvl="0" marL="0" rtl="0" algn="ctr">
                        <a:spcBef>
                          <a:spcPts val="0"/>
                        </a:spcBef>
                        <a:spcAft>
                          <a:spcPts val="0"/>
                        </a:spcAft>
                        <a:buNone/>
                      </a:pPr>
                      <a:r>
                        <a:t/>
                      </a:r>
                      <a:endParaRPr sz="1300">
                        <a:latin typeface="Rubik"/>
                        <a:ea typeface="Rubik"/>
                        <a:cs typeface="Rubik"/>
                        <a:sym typeface="Rubik"/>
                      </a:endParaRPr>
                    </a:p>
                  </a:txBody>
                  <a:tcPr marT="91425" marB="91425" marR="91425" marL="91425">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tcPr>
                </a:tc>
                <a:tc>
                  <a:txBody>
                    <a:bodyPr/>
                    <a:lstStyle/>
                    <a:p>
                      <a:pPr indent="0" lvl="0" marL="0" rtl="0" algn="ctr">
                        <a:spcBef>
                          <a:spcPts val="0"/>
                        </a:spcBef>
                        <a:spcAft>
                          <a:spcPts val="0"/>
                        </a:spcAft>
                        <a:buNone/>
                      </a:pPr>
                      <a:r>
                        <a:rPr lang="es" sz="1300">
                          <a:latin typeface="Rubik"/>
                          <a:ea typeface="Rubik"/>
                          <a:cs typeface="Rubik"/>
                          <a:sym typeface="Rubik"/>
                        </a:rPr>
                        <a:t>...</a:t>
                      </a:r>
                      <a:endParaRPr sz="1300">
                        <a:latin typeface="Rubik"/>
                        <a:ea typeface="Rubik"/>
                        <a:cs typeface="Rubik"/>
                        <a:sym typeface="Rubik"/>
                      </a:endParaRPr>
                    </a:p>
                  </a:txBody>
                  <a:tcPr marT="91425" marB="91425" marR="91425" marL="91425">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tcPr>
                </a:tc>
                <a:tc>
                  <a:txBody>
                    <a:bodyPr/>
                    <a:lstStyle/>
                    <a:p>
                      <a:pPr indent="0" lvl="0" marL="0" rtl="0" algn="ctr">
                        <a:spcBef>
                          <a:spcPts val="0"/>
                        </a:spcBef>
                        <a:spcAft>
                          <a:spcPts val="0"/>
                        </a:spcAft>
                        <a:buNone/>
                      </a:pPr>
                      <a:r>
                        <a:t/>
                      </a:r>
                      <a:endParaRPr sz="1300">
                        <a:latin typeface="Rubik"/>
                        <a:ea typeface="Rubik"/>
                        <a:cs typeface="Rubik"/>
                        <a:sym typeface="Rubik"/>
                      </a:endParaRPr>
                    </a:p>
                  </a:txBody>
                  <a:tcPr marT="91425" marB="91425" marR="91425" marL="91425">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tcPr>
                </a:tc>
              </a:tr>
              <a:tr h="374575">
                <a:tc>
                  <a:txBody>
                    <a:bodyPr/>
                    <a:lstStyle/>
                    <a:p>
                      <a:pPr indent="0" lvl="0" marL="0" rtl="0" algn="ctr">
                        <a:spcBef>
                          <a:spcPts val="0"/>
                        </a:spcBef>
                        <a:spcAft>
                          <a:spcPts val="0"/>
                        </a:spcAft>
                        <a:buNone/>
                      </a:pPr>
                      <a:r>
                        <a:rPr b="1" lang="es" sz="1300">
                          <a:latin typeface="Rubik"/>
                          <a:ea typeface="Rubik"/>
                          <a:cs typeface="Rubik"/>
                          <a:sym typeface="Rubik"/>
                        </a:rPr>
                        <a:t>Usuario </a:t>
                      </a:r>
                      <a:r>
                        <a:rPr b="1" i="1" lang="es" sz="1300">
                          <a:latin typeface="Rubik"/>
                          <a:ea typeface="Rubik"/>
                          <a:cs typeface="Rubik"/>
                          <a:sym typeface="Rubik"/>
                        </a:rPr>
                        <a:t>n</a:t>
                      </a:r>
                      <a:endParaRPr b="1" i="1" sz="1300">
                        <a:latin typeface="Rubik"/>
                        <a:ea typeface="Rubik"/>
                        <a:cs typeface="Rubik"/>
                        <a:sym typeface="Rubik"/>
                      </a:endParaRPr>
                    </a:p>
                  </a:txBody>
                  <a:tcPr marT="91425" marB="91425" marR="91425" marL="91425">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tcPr>
                </a:tc>
                <a:tc>
                  <a:txBody>
                    <a:bodyPr/>
                    <a:lstStyle/>
                    <a:p>
                      <a:pPr indent="0" lvl="0" marL="0" rtl="0" algn="ctr">
                        <a:spcBef>
                          <a:spcPts val="0"/>
                        </a:spcBef>
                        <a:spcAft>
                          <a:spcPts val="0"/>
                        </a:spcAft>
                        <a:buNone/>
                      </a:pPr>
                      <a:r>
                        <a:rPr lang="es" sz="1300">
                          <a:latin typeface="Rubik"/>
                          <a:ea typeface="Rubik"/>
                          <a:cs typeface="Rubik"/>
                          <a:sym typeface="Rubik"/>
                        </a:rPr>
                        <a:t>1</a:t>
                      </a:r>
                      <a:endParaRPr sz="1300">
                        <a:latin typeface="Rubik"/>
                        <a:ea typeface="Rubik"/>
                        <a:cs typeface="Rubik"/>
                        <a:sym typeface="Rubik"/>
                      </a:endParaRPr>
                    </a:p>
                  </a:txBody>
                  <a:tcPr marT="91425" marB="91425" marR="91425" marL="91425">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tcPr>
                </a:tc>
                <a:tc>
                  <a:txBody>
                    <a:bodyPr/>
                    <a:lstStyle/>
                    <a:p>
                      <a:pPr indent="0" lvl="0" marL="0" rtl="0" algn="ctr">
                        <a:spcBef>
                          <a:spcPts val="0"/>
                        </a:spcBef>
                        <a:spcAft>
                          <a:spcPts val="0"/>
                        </a:spcAft>
                        <a:buNone/>
                      </a:pPr>
                      <a:r>
                        <a:rPr lang="es" sz="1300">
                          <a:latin typeface="Rubik"/>
                          <a:ea typeface="Rubik"/>
                          <a:cs typeface="Rubik"/>
                          <a:sym typeface="Rubik"/>
                        </a:rPr>
                        <a:t>2</a:t>
                      </a:r>
                      <a:endParaRPr sz="1300">
                        <a:latin typeface="Rubik"/>
                        <a:ea typeface="Rubik"/>
                        <a:cs typeface="Rubik"/>
                        <a:sym typeface="Rubik"/>
                      </a:endParaRPr>
                    </a:p>
                  </a:txBody>
                  <a:tcPr marT="91425" marB="91425" marR="91425" marL="91425">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tcPr>
                </a:tc>
                <a:tc>
                  <a:txBody>
                    <a:bodyPr/>
                    <a:lstStyle/>
                    <a:p>
                      <a:pPr indent="0" lvl="0" marL="0" rtl="0" algn="ctr">
                        <a:spcBef>
                          <a:spcPts val="0"/>
                        </a:spcBef>
                        <a:spcAft>
                          <a:spcPts val="0"/>
                        </a:spcAft>
                        <a:buNone/>
                      </a:pPr>
                      <a:r>
                        <a:rPr lang="es" sz="1300">
                          <a:latin typeface="Rubik"/>
                          <a:ea typeface="Rubik"/>
                          <a:cs typeface="Rubik"/>
                          <a:sym typeface="Rubik"/>
                        </a:rPr>
                        <a:t>5</a:t>
                      </a:r>
                      <a:endParaRPr sz="1300">
                        <a:latin typeface="Rubik"/>
                        <a:ea typeface="Rubik"/>
                        <a:cs typeface="Rubik"/>
                        <a:sym typeface="Rubik"/>
                      </a:endParaRPr>
                    </a:p>
                  </a:txBody>
                  <a:tcPr marT="91425" marB="91425" marR="91425" marL="91425">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tcPr>
                </a:tc>
                <a:tc>
                  <a:txBody>
                    <a:bodyPr/>
                    <a:lstStyle/>
                    <a:p>
                      <a:pPr indent="0" lvl="0" marL="0" rtl="0" algn="ctr">
                        <a:spcBef>
                          <a:spcPts val="0"/>
                        </a:spcBef>
                        <a:spcAft>
                          <a:spcPts val="0"/>
                        </a:spcAft>
                        <a:buNone/>
                      </a:pPr>
                      <a:r>
                        <a:t/>
                      </a:r>
                      <a:endParaRPr sz="1300">
                        <a:latin typeface="Rubik"/>
                        <a:ea typeface="Rubik"/>
                        <a:cs typeface="Rubik"/>
                        <a:sym typeface="Rubik"/>
                      </a:endParaRPr>
                    </a:p>
                  </a:txBody>
                  <a:tcPr marT="91425" marB="91425" marR="91425" marL="91425">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tcPr>
                </a:tc>
                <a:tc>
                  <a:txBody>
                    <a:bodyPr/>
                    <a:lstStyle/>
                    <a:p>
                      <a:pPr indent="0" lvl="0" marL="0" rtl="0" algn="ctr">
                        <a:spcBef>
                          <a:spcPts val="0"/>
                        </a:spcBef>
                        <a:spcAft>
                          <a:spcPts val="0"/>
                        </a:spcAft>
                        <a:buNone/>
                      </a:pPr>
                      <a:r>
                        <a:rPr lang="es" sz="1300">
                          <a:latin typeface="Rubik"/>
                          <a:ea typeface="Rubik"/>
                          <a:cs typeface="Rubik"/>
                          <a:sym typeface="Rubik"/>
                        </a:rPr>
                        <a:t>5</a:t>
                      </a:r>
                      <a:endParaRPr sz="1300">
                        <a:latin typeface="Rubik"/>
                        <a:ea typeface="Rubik"/>
                        <a:cs typeface="Rubik"/>
                        <a:sym typeface="Rubik"/>
                      </a:endParaRPr>
                    </a:p>
                  </a:txBody>
                  <a:tcPr marT="91425" marB="91425" marR="91425" marL="91425">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t/>
                      </a:r>
                      <a:endParaRPr sz="1300">
                        <a:latin typeface="Rubik"/>
                        <a:ea typeface="Rubik"/>
                        <a:cs typeface="Rubik"/>
                        <a:sym typeface="Rubik"/>
                      </a:endParaRPr>
                    </a:p>
                  </a:txBody>
                  <a:tcPr marT="91425" marB="91425" marR="91425" marL="91425">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tcPr>
                </a:tc>
                <a:tc>
                  <a:txBody>
                    <a:bodyPr/>
                    <a:lstStyle/>
                    <a:p>
                      <a:pPr indent="0" lvl="0" marL="0" rtl="0" algn="ctr">
                        <a:spcBef>
                          <a:spcPts val="0"/>
                        </a:spcBef>
                        <a:spcAft>
                          <a:spcPts val="0"/>
                        </a:spcAft>
                        <a:buNone/>
                      </a:pPr>
                      <a:r>
                        <a:rPr lang="es" sz="1300">
                          <a:latin typeface="Rubik"/>
                          <a:ea typeface="Rubik"/>
                          <a:cs typeface="Rubik"/>
                          <a:sym typeface="Rubik"/>
                        </a:rPr>
                        <a:t>...</a:t>
                      </a:r>
                      <a:endParaRPr sz="1300">
                        <a:latin typeface="Rubik"/>
                        <a:ea typeface="Rubik"/>
                        <a:cs typeface="Rubik"/>
                        <a:sym typeface="Rubik"/>
                      </a:endParaRPr>
                    </a:p>
                  </a:txBody>
                  <a:tcPr marT="91425" marB="91425" marR="91425" marL="91425">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tcPr>
                </a:tc>
                <a:tc>
                  <a:txBody>
                    <a:bodyPr/>
                    <a:lstStyle/>
                    <a:p>
                      <a:pPr indent="0" lvl="0" marL="0" rtl="0" algn="ctr">
                        <a:spcBef>
                          <a:spcPts val="0"/>
                        </a:spcBef>
                        <a:spcAft>
                          <a:spcPts val="0"/>
                        </a:spcAft>
                        <a:buNone/>
                      </a:pPr>
                      <a:r>
                        <a:rPr lang="es" sz="1300">
                          <a:latin typeface="Rubik"/>
                          <a:ea typeface="Rubik"/>
                          <a:cs typeface="Rubik"/>
                          <a:sym typeface="Rubik"/>
                        </a:rPr>
                        <a:t>3</a:t>
                      </a:r>
                      <a:endParaRPr sz="1300">
                        <a:latin typeface="Rubik"/>
                        <a:ea typeface="Rubik"/>
                        <a:cs typeface="Rubik"/>
                        <a:sym typeface="Rubik"/>
                      </a:endParaRPr>
                    </a:p>
                  </a:txBody>
                  <a:tcPr marT="91425" marB="91425" marR="91425" marL="91425">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tcPr>
                </a:tc>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9" name="Shape 439"/>
        <p:cNvGrpSpPr/>
        <p:nvPr/>
      </p:nvGrpSpPr>
      <p:grpSpPr>
        <a:xfrm>
          <a:off x="0" y="0"/>
          <a:ext cx="0" cy="0"/>
          <a:chOff x="0" y="0"/>
          <a:chExt cx="0" cy="0"/>
        </a:xfrm>
      </p:grpSpPr>
      <p:sp>
        <p:nvSpPr>
          <p:cNvPr id="440" name="Google Shape;440;p92"/>
          <p:cNvSpPr txBox="1"/>
          <p:nvPr/>
        </p:nvSpPr>
        <p:spPr>
          <a:xfrm>
            <a:off x="899775" y="299275"/>
            <a:ext cx="7329300" cy="58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2800">
                <a:solidFill>
                  <a:srgbClr val="434343"/>
                </a:solidFill>
                <a:latin typeface="Rubik"/>
                <a:ea typeface="Rubik"/>
                <a:cs typeface="Rubik"/>
                <a:sym typeface="Rubik"/>
              </a:rPr>
              <a:t>Matriz de utilidad</a:t>
            </a:r>
            <a:endParaRPr sz="1800">
              <a:solidFill>
                <a:srgbClr val="E1446D"/>
              </a:solidFill>
              <a:latin typeface="Rubik"/>
              <a:ea typeface="Rubik"/>
              <a:cs typeface="Rubik"/>
              <a:sym typeface="Rubik"/>
            </a:endParaRPr>
          </a:p>
        </p:txBody>
      </p:sp>
      <p:sp>
        <p:nvSpPr>
          <p:cNvPr id="441" name="Google Shape;441;p9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
        <p:nvSpPr>
          <p:cNvPr id="442" name="Google Shape;442;p92"/>
          <p:cNvSpPr txBox="1"/>
          <p:nvPr/>
        </p:nvSpPr>
        <p:spPr>
          <a:xfrm>
            <a:off x="800250" y="956400"/>
            <a:ext cx="6135300" cy="7542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Clr>
                <a:srgbClr val="434343"/>
              </a:buClr>
              <a:buSzPts val="1600"/>
              <a:buFont typeface="Rubik"/>
              <a:buChar char="●"/>
            </a:pPr>
            <a:r>
              <a:rPr lang="es" sz="1600">
                <a:solidFill>
                  <a:srgbClr val="434343"/>
                </a:solidFill>
                <a:latin typeface="Rubik"/>
                <a:ea typeface="Rubik"/>
                <a:cs typeface="Rubik"/>
                <a:sym typeface="Rubik"/>
              </a:rPr>
              <a:t>Existen </a:t>
            </a:r>
            <a:r>
              <a:rPr i="1" lang="es" sz="1600">
                <a:solidFill>
                  <a:srgbClr val="434343"/>
                </a:solidFill>
                <a:latin typeface="Rubik"/>
                <a:ea typeface="Rubik"/>
                <a:cs typeface="Rubik"/>
                <a:sym typeface="Rubik"/>
              </a:rPr>
              <a:t>usuarios</a:t>
            </a:r>
            <a:r>
              <a:rPr lang="es" sz="1600">
                <a:solidFill>
                  <a:srgbClr val="434343"/>
                </a:solidFill>
                <a:latin typeface="Rubik"/>
                <a:ea typeface="Rubik"/>
                <a:cs typeface="Rubik"/>
                <a:sym typeface="Rubik"/>
              </a:rPr>
              <a:t> e </a:t>
            </a:r>
            <a:r>
              <a:rPr i="1" lang="es" sz="1600">
                <a:solidFill>
                  <a:srgbClr val="434343"/>
                </a:solidFill>
                <a:latin typeface="Rubik"/>
                <a:ea typeface="Rubik"/>
                <a:cs typeface="Rubik"/>
                <a:sym typeface="Rubik"/>
              </a:rPr>
              <a:t>ítems</a:t>
            </a:r>
            <a:r>
              <a:rPr lang="es" sz="1600">
                <a:solidFill>
                  <a:srgbClr val="434343"/>
                </a:solidFill>
                <a:latin typeface="Rubik"/>
                <a:ea typeface="Rubik"/>
                <a:cs typeface="Rubik"/>
                <a:sym typeface="Rubik"/>
              </a:rPr>
              <a:t>. Los </a:t>
            </a:r>
            <a:r>
              <a:rPr i="1" lang="es" sz="1600">
                <a:solidFill>
                  <a:srgbClr val="434343"/>
                </a:solidFill>
                <a:latin typeface="Rubik"/>
                <a:ea typeface="Rubik"/>
                <a:cs typeface="Rubik"/>
                <a:sym typeface="Rubik"/>
              </a:rPr>
              <a:t>usuarios</a:t>
            </a:r>
            <a:r>
              <a:rPr lang="es" sz="1600">
                <a:solidFill>
                  <a:srgbClr val="434343"/>
                </a:solidFill>
                <a:latin typeface="Rubik"/>
                <a:ea typeface="Rubik"/>
                <a:cs typeface="Rubik"/>
                <a:sym typeface="Rubik"/>
              </a:rPr>
              <a:t> prefieren algunos </a:t>
            </a:r>
            <a:r>
              <a:rPr i="1" lang="es" sz="1600">
                <a:solidFill>
                  <a:srgbClr val="434343"/>
                </a:solidFill>
                <a:latin typeface="Rubik"/>
                <a:ea typeface="Rubik"/>
                <a:cs typeface="Rubik"/>
                <a:sym typeface="Rubik"/>
              </a:rPr>
              <a:t>ítems</a:t>
            </a:r>
            <a:r>
              <a:rPr lang="es" sz="1600">
                <a:solidFill>
                  <a:srgbClr val="434343"/>
                </a:solidFill>
                <a:latin typeface="Rubik"/>
                <a:ea typeface="Rubik"/>
                <a:cs typeface="Rubik"/>
                <a:sym typeface="Rubik"/>
              </a:rPr>
              <a:t> por sobre otros</a:t>
            </a:r>
            <a:endParaRPr sz="1600">
              <a:solidFill>
                <a:srgbClr val="434343"/>
              </a:solidFill>
              <a:latin typeface="Rubik"/>
              <a:ea typeface="Rubik"/>
              <a:cs typeface="Rubik"/>
              <a:sym typeface="Rubik"/>
            </a:endParaRPr>
          </a:p>
          <a:p>
            <a:pPr indent="-330200" lvl="0" marL="457200" rtl="0" algn="l">
              <a:spcBef>
                <a:spcPts val="1000"/>
              </a:spcBef>
              <a:spcAft>
                <a:spcPts val="0"/>
              </a:spcAft>
              <a:buClr>
                <a:srgbClr val="434343"/>
              </a:buClr>
              <a:buSzPts val="1600"/>
              <a:buFont typeface="Rubik"/>
              <a:buChar char="●"/>
            </a:pPr>
            <a:r>
              <a:rPr lang="es" sz="1600">
                <a:solidFill>
                  <a:srgbClr val="434343"/>
                </a:solidFill>
                <a:latin typeface="Rubik"/>
                <a:ea typeface="Rubik"/>
                <a:cs typeface="Rubik"/>
                <a:sym typeface="Rubik"/>
              </a:rPr>
              <a:t>Ejemplo: Usuarios de Netflix y Películas. De 1 a 5 estrellas.</a:t>
            </a:r>
            <a:endParaRPr sz="1600">
              <a:solidFill>
                <a:srgbClr val="434343"/>
              </a:solidFill>
              <a:latin typeface="Rubik"/>
              <a:ea typeface="Rubik"/>
              <a:cs typeface="Rubik"/>
              <a:sym typeface="Rubik"/>
            </a:endParaRPr>
          </a:p>
          <a:p>
            <a:pPr indent="0" lvl="0" marL="457200" rtl="0" algn="l">
              <a:spcBef>
                <a:spcPts val="1000"/>
              </a:spcBef>
              <a:spcAft>
                <a:spcPts val="0"/>
              </a:spcAft>
              <a:buNone/>
            </a:pPr>
            <a:r>
              <a:t/>
            </a:r>
            <a:endParaRPr sz="1600">
              <a:solidFill>
                <a:srgbClr val="434343"/>
              </a:solidFill>
              <a:latin typeface="Rubik"/>
              <a:ea typeface="Rubik"/>
              <a:cs typeface="Rubik"/>
              <a:sym typeface="Rubik"/>
            </a:endParaRPr>
          </a:p>
          <a:p>
            <a:pPr indent="0" lvl="0" marL="0" rtl="0" algn="l">
              <a:spcBef>
                <a:spcPts val="1000"/>
              </a:spcBef>
              <a:spcAft>
                <a:spcPts val="1000"/>
              </a:spcAft>
              <a:buNone/>
            </a:pPr>
            <a:r>
              <a:t/>
            </a:r>
            <a:endParaRPr sz="1600">
              <a:solidFill>
                <a:srgbClr val="434343"/>
              </a:solidFill>
              <a:latin typeface="Rubik"/>
              <a:ea typeface="Rubik"/>
              <a:cs typeface="Rubik"/>
              <a:sym typeface="Rubik"/>
            </a:endParaRPr>
          </a:p>
        </p:txBody>
      </p:sp>
      <p:graphicFrame>
        <p:nvGraphicFramePr>
          <p:cNvPr id="443" name="Google Shape;443;p92"/>
          <p:cNvGraphicFramePr/>
          <p:nvPr/>
        </p:nvGraphicFramePr>
        <p:xfrm>
          <a:off x="1330038" y="2167800"/>
          <a:ext cx="3000000" cy="3000000"/>
        </p:xfrm>
        <a:graphic>
          <a:graphicData uri="http://schemas.openxmlformats.org/drawingml/2006/table">
            <a:tbl>
              <a:tblPr>
                <a:noFill/>
                <a:tableStyleId>{0DD8A1E5-9F94-40A9-8D89-5924D8FBDCBE}</a:tableStyleId>
              </a:tblPr>
              <a:tblGrid>
                <a:gridCol w="1038100"/>
                <a:gridCol w="646375"/>
                <a:gridCol w="646375"/>
                <a:gridCol w="646375"/>
                <a:gridCol w="646375"/>
                <a:gridCol w="646375"/>
                <a:gridCol w="646375"/>
                <a:gridCol w="646375"/>
                <a:gridCol w="646375"/>
              </a:tblGrid>
              <a:tr h="374575">
                <a:tc>
                  <a:txBody>
                    <a:bodyPr/>
                    <a:lstStyle/>
                    <a:p>
                      <a:pPr indent="0" lvl="0" marL="0" rtl="0" algn="ctr">
                        <a:spcBef>
                          <a:spcPts val="0"/>
                        </a:spcBef>
                        <a:spcAft>
                          <a:spcPts val="0"/>
                        </a:spcAft>
                        <a:buNone/>
                      </a:pPr>
                      <a:r>
                        <a:t/>
                      </a:r>
                      <a:endParaRPr sz="1300">
                        <a:latin typeface="Rubik"/>
                        <a:ea typeface="Rubik"/>
                        <a:cs typeface="Rubik"/>
                        <a:sym typeface="Rubik"/>
                      </a:endParaRPr>
                    </a:p>
                  </a:txBody>
                  <a:tcPr marT="91425" marB="91425" marR="91425" marL="91425">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tcPr>
                </a:tc>
                <a:tc>
                  <a:txBody>
                    <a:bodyPr/>
                    <a:lstStyle/>
                    <a:p>
                      <a:pPr indent="0" lvl="0" marL="0" rtl="0" algn="ctr">
                        <a:spcBef>
                          <a:spcPts val="0"/>
                        </a:spcBef>
                        <a:spcAft>
                          <a:spcPts val="0"/>
                        </a:spcAft>
                        <a:buNone/>
                      </a:pPr>
                      <a:r>
                        <a:rPr b="1" lang="es" sz="1300">
                          <a:latin typeface="Rubik"/>
                          <a:ea typeface="Rubik"/>
                          <a:cs typeface="Rubik"/>
                          <a:sym typeface="Rubik"/>
                        </a:rPr>
                        <a:t>P1</a:t>
                      </a:r>
                      <a:endParaRPr b="1" sz="1300">
                        <a:latin typeface="Rubik"/>
                        <a:ea typeface="Rubik"/>
                        <a:cs typeface="Rubik"/>
                        <a:sym typeface="Rubik"/>
                      </a:endParaRPr>
                    </a:p>
                  </a:txBody>
                  <a:tcPr marT="91425" marB="91425" marR="91425" marL="91425">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tcPr>
                </a:tc>
                <a:tc>
                  <a:txBody>
                    <a:bodyPr/>
                    <a:lstStyle/>
                    <a:p>
                      <a:pPr indent="0" lvl="0" marL="0" rtl="0" algn="ctr">
                        <a:spcBef>
                          <a:spcPts val="0"/>
                        </a:spcBef>
                        <a:spcAft>
                          <a:spcPts val="0"/>
                        </a:spcAft>
                        <a:buNone/>
                      </a:pPr>
                      <a:r>
                        <a:rPr b="1" lang="es" sz="1300">
                          <a:solidFill>
                            <a:srgbClr val="E1446D"/>
                          </a:solidFill>
                          <a:latin typeface="Rubik"/>
                          <a:ea typeface="Rubik"/>
                          <a:cs typeface="Rubik"/>
                          <a:sym typeface="Rubik"/>
                        </a:rPr>
                        <a:t>P2</a:t>
                      </a:r>
                      <a:endParaRPr b="1" sz="1300">
                        <a:solidFill>
                          <a:srgbClr val="E1446D"/>
                        </a:solidFill>
                        <a:latin typeface="Rubik"/>
                        <a:ea typeface="Rubik"/>
                        <a:cs typeface="Rubik"/>
                        <a:sym typeface="Rubik"/>
                      </a:endParaRPr>
                    </a:p>
                  </a:txBody>
                  <a:tcPr marT="91425" marB="91425" marR="91425" marL="91425">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tcPr>
                </a:tc>
                <a:tc>
                  <a:txBody>
                    <a:bodyPr/>
                    <a:lstStyle/>
                    <a:p>
                      <a:pPr indent="0" lvl="0" marL="0" rtl="0" algn="ctr">
                        <a:spcBef>
                          <a:spcPts val="0"/>
                        </a:spcBef>
                        <a:spcAft>
                          <a:spcPts val="0"/>
                        </a:spcAft>
                        <a:buNone/>
                      </a:pPr>
                      <a:r>
                        <a:rPr b="1" lang="es" sz="1300">
                          <a:solidFill>
                            <a:srgbClr val="E1446D"/>
                          </a:solidFill>
                          <a:latin typeface="Rubik"/>
                          <a:ea typeface="Rubik"/>
                          <a:cs typeface="Rubik"/>
                          <a:sym typeface="Rubik"/>
                        </a:rPr>
                        <a:t>P3</a:t>
                      </a:r>
                      <a:endParaRPr b="1" sz="1300">
                        <a:solidFill>
                          <a:srgbClr val="E1446D"/>
                        </a:solidFill>
                        <a:latin typeface="Rubik"/>
                        <a:ea typeface="Rubik"/>
                        <a:cs typeface="Rubik"/>
                        <a:sym typeface="Rubik"/>
                      </a:endParaRPr>
                    </a:p>
                  </a:txBody>
                  <a:tcPr marT="91425" marB="91425" marR="91425" marL="91425">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tcPr>
                </a:tc>
                <a:tc>
                  <a:txBody>
                    <a:bodyPr/>
                    <a:lstStyle/>
                    <a:p>
                      <a:pPr indent="0" lvl="0" marL="0" rtl="0" algn="ctr">
                        <a:spcBef>
                          <a:spcPts val="0"/>
                        </a:spcBef>
                        <a:spcAft>
                          <a:spcPts val="0"/>
                        </a:spcAft>
                        <a:buNone/>
                      </a:pPr>
                      <a:r>
                        <a:rPr b="1" lang="es" sz="1300">
                          <a:solidFill>
                            <a:srgbClr val="E1446D"/>
                          </a:solidFill>
                          <a:latin typeface="Rubik"/>
                          <a:ea typeface="Rubik"/>
                          <a:cs typeface="Rubik"/>
                          <a:sym typeface="Rubik"/>
                        </a:rPr>
                        <a:t>P4</a:t>
                      </a:r>
                      <a:endParaRPr b="1" sz="1300">
                        <a:solidFill>
                          <a:srgbClr val="E1446D"/>
                        </a:solidFill>
                        <a:latin typeface="Rubik"/>
                        <a:ea typeface="Rubik"/>
                        <a:cs typeface="Rubik"/>
                        <a:sym typeface="Rubik"/>
                      </a:endParaRPr>
                    </a:p>
                  </a:txBody>
                  <a:tcPr marT="91425" marB="91425" marR="91425" marL="91425">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tcPr>
                </a:tc>
                <a:tc>
                  <a:txBody>
                    <a:bodyPr/>
                    <a:lstStyle/>
                    <a:p>
                      <a:pPr indent="0" lvl="0" marL="0" rtl="0" algn="ctr">
                        <a:spcBef>
                          <a:spcPts val="0"/>
                        </a:spcBef>
                        <a:spcAft>
                          <a:spcPts val="0"/>
                        </a:spcAft>
                        <a:buNone/>
                      </a:pPr>
                      <a:r>
                        <a:rPr b="1" lang="es" sz="1300">
                          <a:solidFill>
                            <a:srgbClr val="E1446D"/>
                          </a:solidFill>
                          <a:latin typeface="Rubik"/>
                          <a:ea typeface="Rubik"/>
                          <a:cs typeface="Rubik"/>
                          <a:sym typeface="Rubik"/>
                        </a:rPr>
                        <a:t>P5</a:t>
                      </a:r>
                      <a:endParaRPr b="1" sz="1300">
                        <a:solidFill>
                          <a:srgbClr val="E1446D"/>
                        </a:solidFill>
                        <a:latin typeface="Rubik"/>
                        <a:ea typeface="Rubik"/>
                        <a:cs typeface="Rubik"/>
                        <a:sym typeface="Rubik"/>
                      </a:endParaRPr>
                    </a:p>
                  </a:txBody>
                  <a:tcPr marT="91425" marB="91425" marR="91425" marL="91425">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tcPr>
                </a:tc>
                <a:tc>
                  <a:txBody>
                    <a:bodyPr/>
                    <a:lstStyle/>
                    <a:p>
                      <a:pPr indent="0" lvl="0" marL="0" rtl="0" algn="ctr">
                        <a:spcBef>
                          <a:spcPts val="0"/>
                        </a:spcBef>
                        <a:spcAft>
                          <a:spcPts val="0"/>
                        </a:spcAft>
                        <a:buNone/>
                      </a:pPr>
                      <a:r>
                        <a:rPr b="1" lang="es" sz="1300">
                          <a:solidFill>
                            <a:srgbClr val="E1446D"/>
                          </a:solidFill>
                          <a:latin typeface="Rubik"/>
                          <a:ea typeface="Rubik"/>
                          <a:cs typeface="Rubik"/>
                          <a:sym typeface="Rubik"/>
                        </a:rPr>
                        <a:t>P6</a:t>
                      </a:r>
                      <a:endParaRPr b="1" sz="1300">
                        <a:solidFill>
                          <a:srgbClr val="E1446D"/>
                        </a:solidFill>
                        <a:latin typeface="Rubik"/>
                        <a:ea typeface="Rubik"/>
                        <a:cs typeface="Rubik"/>
                        <a:sym typeface="Rubik"/>
                      </a:endParaRPr>
                    </a:p>
                  </a:txBody>
                  <a:tcPr marT="91425" marB="91425" marR="91425" marL="91425">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tcPr>
                </a:tc>
                <a:tc>
                  <a:txBody>
                    <a:bodyPr/>
                    <a:lstStyle/>
                    <a:p>
                      <a:pPr indent="0" lvl="0" marL="0" rtl="0" algn="ctr">
                        <a:spcBef>
                          <a:spcPts val="0"/>
                        </a:spcBef>
                        <a:spcAft>
                          <a:spcPts val="0"/>
                        </a:spcAft>
                        <a:buNone/>
                      </a:pPr>
                      <a:r>
                        <a:rPr b="1" lang="es" sz="1300">
                          <a:latin typeface="Rubik"/>
                          <a:ea typeface="Rubik"/>
                          <a:cs typeface="Rubik"/>
                          <a:sym typeface="Rubik"/>
                        </a:rPr>
                        <a:t>...</a:t>
                      </a:r>
                      <a:endParaRPr b="1" sz="1300">
                        <a:latin typeface="Rubik"/>
                        <a:ea typeface="Rubik"/>
                        <a:cs typeface="Rubik"/>
                        <a:sym typeface="Rubik"/>
                      </a:endParaRPr>
                    </a:p>
                  </a:txBody>
                  <a:tcPr marT="91425" marB="91425" marR="91425" marL="91425">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tcPr>
                </a:tc>
                <a:tc>
                  <a:txBody>
                    <a:bodyPr/>
                    <a:lstStyle/>
                    <a:p>
                      <a:pPr indent="0" lvl="0" marL="0" rtl="0" algn="ctr">
                        <a:spcBef>
                          <a:spcPts val="0"/>
                        </a:spcBef>
                        <a:spcAft>
                          <a:spcPts val="0"/>
                        </a:spcAft>
                        <a:buNone/>
                      </a:pPr>
                      <a:r>
                        <a:rPr b="1" lang="es" sz="1300">
                          <a:solidFill>
                            <a:srgbClr val="E1446D"/>
                          </a:solidFill>
                          <a:latin typeface="Rubik"/>
                          <a:ea typeface="Rubik"/>
                          <a:cs typeface="Rubik"/>
                          <a:sym typeface="Rubik"/>
                        </a:rPr>
                        <a:t>P</a:t>
                      </a:r>
                      <a:r>
                        <a:rPr b="1" baseline="-25000" lang="es" sz="1300">
                          <a:solidFill>
                            <a:srgbClr val="E1446D"/>
                          </a:solidFill>
                          <a:latin typeface="Rubik"/>
                          <a:ea typeface="Rubik"/>
                          <a:cs typeface="Rubik"/>
                          <a:sym typeface="Rubik"/>
                        </a:rPr>
                        <a:t>m</a:t>
                      </a:r>
                      <a:endParaRPr b="1" baseline="-25000" i="1" sz="1300">
                        <a:solidFill>
                          <a:srgbClr val="E1446D"/>
                        </a:solidFill>
                        <a:latin typeface="Rubik"/>
                        <a:ea typeface="Rubik"/>
                        <a:cs typeface="Rubik"/>
                        <a:sym typeface="Rubik"/>
                      </a:endParaRPr>
                    </a:p>
                  </a:txBody>
                  <a:tcPr marT="91425" marB="91425" marR="91425" marL="91425">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tcPr>
                </a:tc>
              </a:tr>
              <a:tr h="374575">
                <a:tc>
                  <a:txBody>
                    <a:bodyPr/>
                    <a:lstStyle/>
                    <a:p>
                      <a:pPr indent="0" lvl="0" marL="0" rtl="0" algn="ctr">
                        <a:spcBef>
                          <a:spcPts val="0"/>
                        </a:spcBef>
                        <a:spcAft>
                          <a:spcPts val="0"/>
                        </a:spcAft>
                        <a:buNone/>
                      </a:pPr>
                      <a:r>
                        <a:rPr b="1" lang="es" sz="1300">
                          <a:latin typeface="Rubik"/>
                          <a:ea typeface="Rubik"/>
                          <a:cs typeface="Rubik"/>
                          <a:sym typeface="Rubik"/>
                        </a:rPr>
                        <a:t>Usuario 1</a:t>
                      </a:r>
                      <a:endParaRPr b="1" sz="1300">
                        <a:latin typeface="Rubik"/>
                        <a:ea typeface="Rubik"/>
                        <a:cs typeface="Rubik"/>
                        <a:sym typeface="Rubik"/>
                      </a:endParaRPr>
                    </a:p>
                  </a:txBody>
                  <a:tcPr marT="91425" marB="91425" marR="91425" marL="91425">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tcPr>
                </a:tc>
                <a:tc>
                  <a:txBody>
                    <a:bodyPr/>
                    <a:lstStyle/>
                    <a:p>
                      <a:pPr indent="0" lvl="0" marL="0" rtl="0" algn="ctr">
                        <a:spcBef>
                          <a:spcPts val="0"/>
                        </a:spcBef>
                        <a:spcAft>
                          <a:spcPts val="0"/>
                        </a:spcAft>
                        <a:buNone/>
                      </a:pPr>
                      <a:r>
                        <a:rPr lang="es" sz="1300">
                          <a:latin typeface="Rubik"/>
                          <a:ea typeface="Rubik"/>
                          <a:cs typeface="Rubik"/>
                          <a:sym typeface="Rubik"/>
                        </a:rPr>
                        <a:t>5</a:t>
                      </a:r>
                      <a:endParaRPr sz="1300">
                        <a:latin typeface="Rubik"/>
                        <a:ea typeface="Rubik"/>
                        <a:cs typeface="Rubik"/>
                        <a:sym typeface="Rubik"/>
                      </a:endParaRPr>
                    </a:p>
                  </a:txBody>
                  <a:tcPr marT="91425" marB="91425" marR="91425" marL="91425">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tcPr>
                </a:tc>
                <a:tc>
                  <a:txBody>
                    <a:bodyPr/>
                    <a:lstStyle/>
                    <a:p>
                      <a:pPr indent="0" lvl="0" marL="0" rtl="0" algn="ctr">
                        <a:spcBef>
                          <a:spcPts val="0"/>
                        </a:spcBef>
                        <a:spcAft>
                          <a:spcPts val="0"/>
                        </a:spcAft>
                        <a:buNone/>
                      </a:pPr>
                      <a:r>
                        <a:rPr lang="es" sz="1300">
                          <a:latin typeface="Rubik"/>
                          <a:ea typeface="Rubik"/>
                          <a:cs typeface="Rubik"/>
                          <a:sym typeface="Rubik"/>
                        </a:rPr>
                        <a:t>4</a:t>
                      </a:r>
                      <a:endParaRPr sz="1300">
                        <a:latin typeface="Rubik"/>
                        <a:ea typeface="Rubik"/>
                        <a:cs typeface="Rubik"/>
                        <a:sym typeface="Rubik"/>
                      </a:endParaRPr>
                    </a:p>
                  </a:txBody>
                  <a:tcPr marT="91425" marB="91425" marR="91425" marL="91425">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b="1" lang="es" sz="1300">
                          <a:solidFill>
                            <a:srgbClr val="CC0000"/>
                          </a:solidFill>
                          <a:latin typeface="Rubik"/>
                          <a:ea typeface="Rubik"/>
                          <a:cs typeface="Rubik"/>
                          <a:sym typeface="Rubik"/>
                        </a:rPr>
                        <a:t>?</a:t>
                      </a:r>
                      <a:endParaRPr sz="1300">
                        <a:latin typeface="Rubik"/>
                        <a:ea typeface="Rubik"/>
                        <a:cs typeface="Rubik"/>
                        <a:sym typeface="Rubik"/>
                      </a:endParaRPr>
                    </a:p>
                  </a:txBody>
                  <a:tcPr marT="91425" marB="91425" marR="91425" marL="91425">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solidFill>
                      <a:srgbClr val="F3F3F3"/>
                    </a:solidFill>
                  </a:tcPr>
                </a:tc>
                <a:tc>
                  <a:txBody>
                    <a:bodyPr/>
                    <a:lstStyle/>
                    <a:p>
                      <a:pPr indent="0" lvl="0" marL="0" rtl="0" algn="ctr">
                        <a:spcBef>
                          <a:spcPts val="0"/>
                        </a:spcBef>
                        <a:spcAft>
                          <a:spcPts val="0"/>
                        </a:spcAft>
                        <a:buClr>
                          <a:schemeClr val="dk1"/>
                        </a:buClr>
                        <a:buSzPts val="1100"/>
                        <a:buFont typeface="Arial"/>
                        <a:buNone/>
                      </a:pPr>
                      <a:r>
                        <a:rPr b="1" lang="es" sz="1300">
                          <a:solidFill>
                            <a:srgbClr val="CC0000"/>
                          </a:solidFill>
                          <a:latin typeface="Rubik"/>
                          <a:ea typeface="Rubik"/>
                          <a:cs typeface="Rubik"/>
                          <a:sym typeface="Rubik"/>
                        </a:rPr>
                        <a:t>?</a:t>
                      </a:r>
                      <a:endParaRPr sz="1300">
                        <a:latin typeface="Rubik"/>
                        <a:ea typeface="Rubik"/>
                        <a:cs typeface="Rubik"/>
                        <a:sym typeface="Rubik"/>
                      </a:endParaRPr>
                    </a:p>
                  </a:txBody>
                  <a:tcPr marT="91425" marB="91425" marR="91425" marL="91425">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solidFill>
                      <a:srgbClr val="F3F3F3"/>
                    </a:solidFill>
                  </a:tcPr>
                </a:tc>
                <a:tc>
                  <a:txBody>
                    <a:bodyPr/>
                    <a:lstStyle/>
                    <a:p>
                      <a:pPr indent="0" lvl="0" marL="0" rtl="0" algn="ctr">
                        <a:spcBef>
                          <a:spcPts val="0"/>
                        </a:spcBef>
                        <a:spcAft>
                          <a:spcPts val="0"/>
                        </a:spcAft>
                        <a:buNone/>
                      </a:pPr>
                      <a:r>
                        <a:rPr lang="es" sz="1300">
                          <a:latin typeface="Rubik"/>
                          <a:ea typeface="Rubik"/>
                          <a:cs typeface="Rubik"/>
                          <a:sym typeface="Rubik"/>
                        </a:rPr>
                        <a:t>2</a:t>
                      </a:r>
                      <a:endParaRPr sz="1300">
                        <a:latin typeface="Rubik"/>
                        <a:ea typeface="Rubik"/>
                        <a:cs typeface="Rubik"/>
                        <a:sym typeface="Rubik"/>
                      </a:endParaRPr>
                    </a:p>
                  </a:txBody>
                  <a:tcPr marT="91425" marB="91425" marR="91425" marL="91425">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b="1" lang="es" sz="1300">
                          <a:solidFill>
                            <a:srgbClr val="CC0000"/>
                          </a:solidFill>
                          <a:latin typeface="Rubik"/>
                          <a:ea typeface="Rubik"/>
                          <a:cs typeface="Rubik"/>
                          <a:sym typeface="Rubik"/>
                        </a:rPr>
                        <a:t>?</a:t>
                      </a:r>
                      <a:endParaRPr sz="1300">
                        <a:latin typeface="Rubik"/>
                        <a:ea typeface="Rubik"/>
                        <a:cs typeface="Rubik"/>
                        <a:sym typeface="Rubik"/>
                      </a:endParaRPr>
                    </a:p>
                  </a:txBody>
                  <a:tcPr marT="91425" marB="91425" marR="91425" marL="91425">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solidFill>
                      <a:srgbClr val="F3F3F3"/>
                    </a:solidFill>
                  </a:tcPr>
                </a:tc>
                <a:tc>
                  <a:txBody>
                    <a:bodyPr/>
                    <a:lstStyle/>
                    <a:p>
                      <a:pPr indent="0" lvl="0" marL="0" rtl="0" algn="ctr">
                        <a:spcBef>
                          <a:spcPts val="0"/>
                        </a:spcBef>
                        <a:spcAft>
                          <a:spcPts val="0"/>
                        </a:spcAft>
                        <a:buNone/>
                      </a:pPr>
                      <a:r>
                        <a:rPr lang="es" sz="1300">
                          <a:latin typeface="Rubik"/>
                          <a:ea typeface="Rubik"/>
                          <a:cs typeface="Rubik"/>
                          <a:sym typeface="Rubik"/>
                        </a:rPr>
                        <a:t>...</a:t>
                      </a:r>
                      <a:endParaRPr sz="1300">
                        <a:latin typeface="Rubik"/>
                        <a:ea typeface="Rubik"/>
                        <a:cs typeface="Rubik"/>
                        <a:sym typeface="Rubik"/>
                      </a:endParaRPr>
                    </a:p>
                  </a:txBody>
                  <a:tcPr marT="91425" marB="91425" marR="91425" marL="91425">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tcPr>
                </a:tc>
                <a:tc>
                  <a:txBody>
                    <a:bodyPr/>
                    <a:lstStyle/>
                    <a:p>
                      <a:pPr indent="0" lvl="0" marL="0" rtl="0" algn="ctr">
                        <a:spcBef>
                          <a:spcPts val="0"/>
                        </a:spcBef>
                        <a:spcAft>
                          <a:spcPts val="0"/>
                        </a:spcAft>
                        <a:buNone/>
                      </a:pPr>
                      <a:r>
                        <a:rPr lang="es" sz="1300">
                          <a:latin typeface="Rubik"/>
                          <a:ea typeface="Rubik"/>
                          <a:cs typeface="Rubik"/>
                          <a:sym typeface="Rubik"/>
                        </a:rPr>
                        <a:t>1</a:t>
                      </a:r>
                      <a:endParaRPr sz="1300">
                        <a:latin typeface="Rubik"/>
                        <a:ea typeface="Rubik"/>
                        <a:cs typeface="Rubik"/>
                        <a:sym typeface="Rubik"/>
                      </a:endParaRPr>
                    </a:p>
                  </a:txBody>
                  <a:tcPr marT="91425" marB="91425" marR="91425" marL="91425">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tcPr>
                </a:tc>
              </a:tr>
              <a:tr h="374575">
                <a:tc>
                  <a:txBody>
                    <a:bodyPr/>
                    <a:lstStyle/>
                    <a:p>
                      <a:pPr indent="0" lvl="0" marL="0" rtl="0" algn="ctr">
                        <a:spcBef>
                          <a:spcPts val="0"/>
                        </a:spcBef>
                        <a:spcAft>
                          <a:spcPts val="0"/>
                        </a:spcAft>
                        <a:buNone/>
                      </a:pPr>
                      <a:r>
                        <a:rPr b="1" lang="es" sz="1300">
                          <a:latin typeface="Rubik"/>
                          <a:ea typeface="Rubik"/>
                          <a:cs typeface="Rubik"/>
                          <a:sym typeface="Rubik"/>
                        </a:rPr>
                        <a:t>Usuario 2</a:t>
                      </a:r>
                      <a:endParaRPr b="1" sz="1300">
                        <a:latin typeface="Rubik"/>
                        <a:ea typeface="Rubik"/>
                        <a:cs typeface="Rubik"/>
                        <a:sym typeface="Rubik"/>
                      </a:endParaRPr>
                    </a:p>
                  </a:txBody>
                  <a:tcPr marT="91425" marB="91425" marR="91425" marL="91425">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tcPr>
                </a:tc>
                <a:tc>
                  <a:txBody>
                    <a:bodyPr/>
                    <a:lstStyle/>
                    <a:p>
                      <a:pPr indent="0" lvl="0" marL="0" rtl="0" algn="ctr">
                        <a:spcBef>
                          <a:spcPts val="0"/>
                        </a:spcBef>
                        <a:spcAft>
                          <a:spcPts val="0"/>
                        </a:spcAft>
                        <a:buNone/>
                      </a:pPr>
                      <a:r>
                        <a:rPr lang="es" sz="1300">
                          <a:latin typeface="Rubik"/>
                          <a:ea typeface="Rubik"/>
                          <a:cs typeface="Rubik"/>
                          <a:sym typeface="Rubik"/>
                        </a:rPr>
                        <a:t>2</a:t>
                      </a:r>
                      <a:endParaRPr sz="1300">
                        <a:latin typeface="Rubik"/>
                        <a:ea typeface="Rubik"/>
                        <a:cs typeface="Rubik"/>
                        <a:sym typeface="Rubik"/>
                      </a:endParaRPr>
                    </a:p>
                  </a:txBody>
                  <a:tcPr marT="91425" marB="91425" marR="91425" marL="91425">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tcPr>
                </a:tc>
                <a:tc>
                  <a:txBody>
                    <a:bodyPr/>
                    <a:lstStyle/>
                    <a:p>
                      <a:pPr indent="0" lvl="0" marL="0" rtl="0" algn="ctr">
                        <a:spcBef>
                          <a:spcPts val="0"/>
                        </a:spcBef>
                        <a:spcAft>
                          <a:spcPts val="0"/>
                        </a:spcAft>
                        <a:buNone/>
                      </a:pPr>
                      <a:r>
                        <a:rPr lang="es" sz="1300">
                          <a:latin typeface="Rubik"/>
                          <a:ea typeface="Rubik"/>
                          <a:cs typeface="Rubik"/>
                          <a:sym typeface="Rubik"/>
                        </a:rPr>
                        <a:t>1</a:t>
                      </a:r>
                      <a:endParaRPr sz="1300">
                        <a:latin typeface="Rubik"/>
                        <a:ea typeface="Rubik"/>
                        <a:cs typeface="Rubik"/>
                        <a:sym typeface="Rubik"/>
                      </a:endParaRPr>
                    </a:p>
                  </a:txBody>
                  <a:tcPr marT="91425" marB="91425" marR="91425" marL="91425">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b="1" lang="es" sz="1300">
                          <a:solidFill>
                            <a:srgbClr val="CC0000"/>
                          </a:solidFill>
                          <a:latin typeface="Rubik"/>
                          <a:ea typeface="Rubik"/>
                          <a:cs typeface="Rubik"/>
                          <a:sym typeface="Rubik"/>
                        </a:rPr>
                        <a:t>?</a:t>
                      </a:r>
                      <a:endParaRPr sz="1300">
                        <a:latin typeface="Rubik"/>
                        <a:ea typeface="Rubik"/>
                        <a:cs typeface="Rubik"/>
                        <a:sym typeface="Rubik"/>
                      </a:endParaRPr>
                    </a:p>
                  </a:txBody>
                  <a:tcPr marT="91425" marB="91425" marR="91425" marL="91425">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solidFill>
                      <a:srgbClr val="F3F3F3"/>
                    </a:solidFill>
                  </a:tcPr>
                </a:tc>
                <a:tc>
                  <a:txBody>
                    <a:bodyPr/>
                    <a:lstStyle/>
                    <a:p>
                      <a:pPr indent="0" lvl="0" marL="0" rtl="0" algn="ctr">
                        <a:spcBef>
                          <a:spcPts val="0"/>
                        </a:spcBef>
                        <a:spcAft>
                          <a:spcPts val="0"/>
                        </a:spcAft>
                        <a:buNone/>
                      </a:pPr>
                      <a:r>
                        <a:rPr lang="es" sz="1300">
                          <a:latin typeface="Rubik"/>
                          <a:ea typeface="Rubik"/>
                          <a:cs typeface="Rubik"/>
                          <a:sym typeface="Rubik"/>
                        </a:rPr>
                        <a:t>5</a:t>
                      </a:r>
                      <a:endParaRPr sz="1300">
                        <a:latin typeface="Rubik"/>
                        <a:ea typeface="Rubik"/>
                        <a:cs typeface="Rubik"/>
                        <a:sym typeface="Rubik"/>
                      </a:endParaRPr>
                    </a:p>
                  </a:txBody>
                  <a:tcPr marT="91425" marB="91425" marR="91425" marL="91425">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b="1" lang="es" sz="1300">
                          <a:solidFill>
                            <a:srgbClr val="CC0000"/>
                          </a:solidFill>
                          <a:latin typeface="Rubik"/>
                          <a:ea typeface="Rubik"/>
                          <a:cs typeface="Rubik"/>
                          <a:sym typeface="Rubik"/>
                        </a:rPr>
                        <a:t>?</a:t>
                      </a:r>
                      <a:endParaRPr sz="1300">
                        <a:latin typeface="Rubik"/>
                        <a:ea typeface="Rubik"/>
                        <a:cs typeface="Rubik"/>
                        <a:sym typeface="Rubik"/>
                      </a:endParaRPr>
                    </a:p>
                  </a:txBody>
                  <a:tcPr marT="91425" marB="91425" marR="91425" marL="91425">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solidFill>
                      <a:srgbClr val="F3F3F3"/>
                    </a:solidFill>
                  </a:tcPr>
                </a:tc>
                <a:tc>
                  <a:txBody>
                    <a:bodyPr/>
                    <a:lstStyle/>
                    <a:p>
                      <a:pPr indent="0" lvl="0" marL="0" rtl="0" algn="ctr">
                        <a:spcBef>
                          <a:spcPts val="0"/>
                        </a:spcBef>
                        <a:spcAft>
                          <a:spcPts val="0"/>
                        </a:spcAft>
                        <a:buClr>
                          <a:schemeClr val="dk1"/>
                        </a:buClr>
                        <a:buSzPts val="1100"/>
                        <a:buFont typeface="Arial"/>
                        <a:buNone/>
                      </a:pPr>
                      <a:r>
                        <a:rPr b="1" lang="es" sz="1300">
                          <a:solidFill>
                            <a:srgbClr val="CC0000"/>
                          </a:solidFill>
                          <a:latin typeface="Rubik"/>
                          <a:ea typeface="Rubik"/>
                          <a:cs typeface="Rubik"/>
                          <a:sym typeface="Rubik"/>
                        </a:rPr>
                        <a:t>?</a:t>
                      </a:r>
                      <a:endParaRPr sz="1300">
                        <a:latin typeface="Rubik"/>
                        <a:ea typeface="Rubik"/>
                        <a:cs typeface="Rubik"/>
                        <a:sym typeface="Rubik"/>
                      </a:endParaRPr>
                    </a:p>
                  </a:txBody>
                  <a:tcPr marT="91425" marB="91425" marR="91425" marL="91425">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solidFill>
                      <a:srgbClr val="F3F3F3"/>
                    </a:solidFill>
                  </a:tcPr>
                </a:tc>
                <a:tc>
                  <a:txBody>
                    <a:bodyPr/>
                    <a:lstStyle/>
                    <a:p>
                      <a:pPr indent="0" lvl="0" marL="0" rtl="0" algn="ctr">
                        <a:spcBef>
                          <a:spcPts val="0"/>
                        </a:spcBef>
                        <a:spcAft>
                          <a:spcPts val="0"/>
                        </a:spcAft>
                        <a:buNone/>
                      </a:pPr>
                      <a:r>
                        <a:rPr lang="es" sz="1300">
                          <a:latin typeface="Rubik"/>
                          <a:ea typeface="Rubik"/>
                          <a:cs typeface="Rubik"/>
                          <a:sym typeface="Rubik"/>
                        </a:rPr>
                        <a:t>...</a:t>
                      </a:r>
                      <a:endParaRPr sz="1300">
                        <a:latin typeface="Rubik"/>
                        <a:ea typeface="Rubik"/>
                        <a:cs typeface="Rubik"/>
                        <a:sym typeface="Rubik"/>
                      </a:endParaRPr>
                    </a:p>
                  </a:txBody>
                  <a:tcPr marT="91425" marB="91425" marR="91425" marL="91425">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tcPr>
                </a:tc>
                <a:tc>
                  <a:txBody>
                    <a:bodyPr/>
                    <a:lstStyle/>
                    <a:p>
                      <a:pPr indent="0" lvl="0" marL="0" rtl="0" algn="ctr">
                        <a:spcBef>
                          <a:spcPts val="0"/>
                        </a:spcBef>
                        <a:spcAft>
                          <a:spcPts val="0"/>
                        </a:spcAft>
                        <a:buNone/>
                      </a:pPr>
                      <a:r>
                        <a:rPr lang="es" sz="1300">
                          <a:latin typeface="Rubik"/>
                          <a:ea typeface="Rubik"/>
                          <a:cs typeface="Rubik"/>
                          <a:sym typeface="Rubik"/>
                        </a:rPr>
                        <a:t>5</a:t>
                      </a:r>
                      <a:endParaRPr sz="1300">
                        <a:latin typeface="Rubik"/>
                        <a:ea typeface="Rubik"/>
                        <a:cs typeface="Rubik"/>
                        <a:sym typeface="Rubik"/>
                      </a:endParaRPr>
                    </a:p>
                  </a:txBody>
                  <a:tcPr marT="91425" marB="91425" marR="91425" marL="91425">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tcPr>
                </a:tc>
              </a:tr>
              <a:tr h="374575">
                <a:tc>
                  <a:txBody>
                    <a:bodyPr/>
                    <a:lstStyle/>
                    <a:p>
                      <a:pPr indent="0" lvl="0" marL="0" rtl="0" algn="ctr">
                        <a:spcBef>
                          <a:spcPts val="0"/>
                        </a:spcBef>
                        <a:spcAft>
                          <a:spcPts val="0"/>
                        </a:spcAft>
                        <a:buNone/>
                      </a:pPr>
                      <a:r>
                        <a:rPr b="1" lang="es" sz="1300">
                          <a:solidFill>
                            <a:srgbClr val="E1446D"/>
                          </a:solidFill>
                          <a:latin typeface="Rubik"/>
                          <a:ea typeface="Rubik"/>
                          <a:cs typeface="Rubik"/>
                          <a:sym typeface="Rubik"/>
                        </a:rPr>
                        <a:t>Usuario 3</a:t>
                      </a:r>
                      <a:endParaRPr b="1" sz="1300">
                        <a:solidFill>
                          <a:srgbClr val="E1446D"/>
                        </a:solidFill>
                        <a:latin typeface="Rubik"/>
                        <a:ea typeface="Rubik"/>
                        <a:cs typeface="Rubik"/>
                        <a:sym typeface="Rubik"/>
                      </a:endParaRPr>
                    </a:p>
                  </a:txBody>
                  <a:tcPr marT="91425" marB="91425" marR="91425" marL="91425">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b="1" lang="es" sz="1300">
                          <a:solidFill>
                            <a:srgbClr val="CC0000"/>
                          </a:solidFill>
                          <a:latin typeface="Rubik"/>
                          <a:ea typeface="Rubik"/>
                          <a:cs typeface="Rubik"/>
                          <a:sym typeface="Rubik"/>
                        </a:rPr>
                        <a:t>?</a:t>
                      </a:r>
                      <a:endParaRPr sz="1300">
                        <a:latin typeface="Rubik"/>
                        <a:ea typeface="Rubik"/>
                        <a:cs typeface="Rubik"/>
                        <a:sym typeface="Rubik"/>
                      </a:endParaRPr>
                    </a:p>
                  </a:txBody>
                  <a:tcPr marT="91425" marB="91425" marR="91425" marL="91425">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solidFill>
                      <a:srgbClr val="F3F3F3"/>
                    </a:solidFill>
                  </a:tcPr>
                </a:tc>
                <a:tc>
                  <a:txBody>
                    <a:bodyPr/>
                    <a:lstStyle/>
                    <a:p>
                      <a:pPr indent="0" lvl="0" marL="0" rtl="0" algn="ctr">
                        <a:spcBef>
                          <a:spcPts val="0"/>
                        </a:spcBef>
                        <a:spcAft>
                          <a:spcPts val="0"/>
                        </a:spcAft>
                        <a:buNone/>
                      </a:pPr>
                      <a:r>
                        <a:rPr lang="es" sz="1300">
                          <a:latin typeface="Rubik"/>
                          <a:ea typeface="Rubik"/>
                          <a:cs typeface="Rubik"/>
                          <a:sym typeface="Rubik"/>
                        </a:rPr>
                        <a:t>1</a:t>
                      </a:r>
                      <a:endParaRPr sz="1300">
                        <a:latin typeface="Rubik"/>
                        <a:ea typeface="Rubik"/>
                        <a:cs typeface="Rubik"/>
                        <a:sym typeface="Rubik"/>
                      </a:endParaRPr>
                    </a:p>
                  </a:txBody>
                  <a:tcPr marT="91425" marB="91425" marR="91425" marL="91425">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tcPr>
                </a:tc>
                <a:tc>
                  <a:txBody>
                    <a:bodyPr/>
                    <a:lstStyle/>
                    <a:p>
                      <a:pPr indent="0" lvl="0" marL="0" rtl="0" algn="ctr">
                        <a:spcBef>
                          <a:spcPts val="0"/>
                        </a:spcBef>
                        <a:spcAft>
                          <a:spcPts val="0"/>
                        </a:spcAft>
                        <a:buNone/>
                      </a:pPr>
                      <a:r>
                        <a:rPr lang="es" sz="1300">
                          <a:latin typeface="Rubik"/>
                          <a:ea typeface="Rubik"/>
                          <a:cs typeface="Rubik"/>
                          <a:sym typeface="Rubik"/>
                        </a:rPr>
                        <a:t>5</a:t>
                      </a:r>
                      <a:endParaRPr sz="1300">
                        <a:latin typeface="Rubik"/>
                        <a:ea typeface="Rubik"/>
                        <a:cs typeface="Rubik"/>
                        <a:sym typeface="Rubik"/>
                      </a:endParaRPr>
                    </a:p>
                  </a:txBody>
                  <a:tcPr marT="91425" marB="91425" marR="91425" marL="91425">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b="1" lang="es" sz="1300">
                          <a:solidFill>
                            <a:srgbClr val="CC0000"/>
                          </a:solidFill>
                          <a:latin typeface="Rubik"/>
                          <a:ea typeface="Rubik"/>
                          <a:cs typeface="Rubik"/>
                          <a:sym typeface="Rubik"/>
                        </a:rPr>
                        <a:t>?</a:t>
                      </a:r>
                      <a:endParaRPr sz="1300">
                        <a:latin typeface="Rubik"/>
                        <a:ea typeface="Rubik"/>
                        <a:cs typeface="Rubik"/>
                        <a:sym typeface="Rubik"/>
                      </a:endParaRPr>
                    </a:p>
                  </a:txBody>
                  <a:tcPr marT="91425" marB="91425" marR="91425" marL="91425">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solidFill>
                      <a:srgbClr val="F3F3F3"/>
                    </a:solidFill>
                  </a:tcPr>
                </a:tc>
                <a:tc>
                  <a:txBody>
                    <a:bodyPr/>
                    <a:lstStyle/>
                    <a:p>
                      <a:pPr indent="0" lvl="0" marL="0" rtl="0" algn="ctr">
                        <a:spcBef>
                          <a:spcPts val="0"/>
                        </a:spcBef>
                        <a:spcAft>
                          <a:spcPts val="0"/>
                        </a:spcAft>
                        <a:buNone/>
                      </a:pPr>
                      <a:r>
                        <a:rPr lang="es" sz="1300">
                          <a:latin typeface="Rubik"/>
                          <a:ea typeface="Rubik"/>
                          <a:cs typeface="Rubik"/>
                          <a:sym typeface="Rubik"/>
                        </a:rPr>
                        <a:t>4</a:t>
                      </a:r>
                      <a:endParaRPr sz="1300">
                        <a:latin typeface="Rubik"/>
                        <a:ea typeface="Rubik"/>
                        <a:cs typeface="Rubik"/>
                        <a:sym typeface="Rubik"/>
                      </a:endParaRPr>
                    </a:p>
                  </a:txBody>
                  <a:tcPr marT="91425" marB="91425" marR="91425" marL="91425">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tcPr>
                </a:tc>
                <a:tc>
                  <a:txBody>
                    <a:bodyPr/>
                    <a:lstStyle/>
                    <a:p>
                      <a:pPr indent="0" lvl="0" marL="0" rtl="0" algn="ctr">
                        <a:spcBef>
                          <a:spcPts val="0"/>
                        </a:spcBef>
                        <a:spcAft>
                          <a:spcPts val="0"/>
                        </a:spcAft>
                        <a:buNone/>
                      </a:pPr>
                      <a:r>
                        <a:rPr lang="es" sz="1300">
                          <a:latin typeface="Rubik"/>
                          <a:ea typeface="Rubik"/>
                          <a:cs typeface="Rubik"/>
                          <a:sym typeface="Rubik"/>
                        </a:rPr>
                        <a:t>3</a:t>
                      </a:r>
                      <a:endParaRPr sz="1300">
                        <a:latin typeface="Rubik"/>
                        <a:ea typeface="Rubik"/>
                        <a:cs typeface="Rubik"/>
                        <a:sym typeface="Rubik"/>
                      </a:endParaRPr>
                    </a:p>
                  </a:txBody>
                  <a:tcPr marT="91425" marB="91425" marR="91425" marL="91425">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tcPr>
                </a:tc>
                <a:tc>
                  <a:txBody>
                    <a:bodyPr/>
                    <a:lstStyle/>
                    <a:p>
                      <a:pPr indent="0" lvl="0" marL="0" rtl="0" algn="ctr">
                        <a:spcBef>
                          <a:spcPts val="0"/>
                        </a:spcBef>
                        <a:spcAft>
                          <a:spcPts val="0"/>
                        </a:spcAft>
                        <a:buNone/>
                      </a:pPr>
                      <a:r>
                        <a:rPr lang="es" sz="1300">
                          <a:latin typeface="Rubik"/>
                          <a:ea typeface="Rubik"/>
                          <a:cs typeface="Rubik"/>
                          <a:sym typeface="Rubik"/>
                        </a:rPr>
                        <a:t>...</a:t>
                      </a:r>
                      <a:endParaRPr sz="1300">
                        <a:latin typeface="Rubik"/>
                        <a:ea typeface="Rubik"/>
                        <a:cs typeface="Rubik"/>
                        <a:sym typeface="Rubik"/>
                      </a:endParaRPr>
                    </a:p>
                  </a:txBody>
                  <a:tcPr marT="91425" marB="91425" marR="91425" marL="91425">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tcPr>
                </a:tc>
                <a:tc>
                  <a:txBody>
                    <a:bodyPr/>
                    <a:lstStyle/>
                    <a:p>
                      <a:pPr indent="0" lvl="0" marL="0" rtl="0" algn="ctr">
                        <a:spcBef>
                          <a:spcPts val="0"/>
                        </a:spcBef>
                        <a:spcAft>
                          <a:spcPts val="0"/>
                        </a:spcAft>
                        <a:buNone/>
                      </a:pPr>
                      <a:r>
                        <a:rPr lang="es" sz="1300">
                          <a:latin typeface="Rubik"/>
                          <a:ea typeface="Rubik"/>
                          <a:cs typeface="Rubik"/>
                          <a:sym typeface="Rubik"/>
                        </a:rPr>
                        <a:t>2</a:t>
                      </a:r>
                      <a:endParaRPr sz="1300">
                        <a:latin typeface="Rubik"/>
                        <a:ea typeface="Rubik"/>
                        <a:cs typeface="Rubik"/>
                        <a:sym typeface="Rubik"/>
                      </a:endParaRPr>
                    </a:p>
                  </a:txBody>
                  <a:tcPr marT="91425" marB="91425" marR="91425" marL="91425">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tcPr>
                </a:tc>
              </a:tr>
              <a:tr h="374575">
                <a:tc>
                  <a:txBody>
                    <a:bodyPr/>
                    <a:lstStyle/>
                    <a:p>
                      <a:pPr indent="0" lvl="0" marL="0" rtl="0" algn="ctr">
                        <a:spcBef>
                          <a:spcPts val="0"/>
                        </a:spcBef>
                        <a:spcAft>
                          <a:spcPts val="0"/>
                        </a:spcAft>
                        <a:buNone/>
                      </a:pPr>
                      <a:r>
                        <a:rPr b="1" lang="es" sz="1300">
                          <a:solidFill>
                            <a:srgbClr val="E1446D"/>
                          </a:solidFill>
                          <a:latin typeface="Rubik"/>
                          <a:ea typeface="Rubik"/>
                          <a:cs typeface="Rubik"/>
                          <a:sym typeface="Rubik"/>
                        </a:rPr>
                        <a:t>Usuario 4</a:t>
                      </a:r>
                      <a:endParaRPr b="1" sz="1300">
                        <a:solidFill>
                          <a:srgbClr val="E1446D"/>
                        </a:solidFill>
                        <a:latin typeface="Rubik"/>
                        <a:ea typeface="Rubik"/>
                        <a:cs typeface="Rubik"/>
                        <a:sym typeface="Rubik"/>
                      </a:endParaRPr>
                    </a:p>
                  </a:txBody>
                  <a:tcPr marT="91425" marB="91425" marR="91425" marL="91425">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tcPr>
                </a:tc>
                <a:tc>
                  <a:txBody>
                    <a:bodyPr/>
                    <a:lstStyle/>
                    <a:p>
                      <a:pPr indent="0" lvl="0" marL="0" rtl="0" algn="ctr">
                        <a:spcBef>
                          <a:spcPts val="0"/>
                        </a:spcBef>
                        <a:spcAft>
                          <a:spcPts val="0"/>
                        </a:spcAft>
                        <a:buNone/>
                      </a:pPr>
                      <a:r>
                        <a:rPr lang="es" sz="1300">
                          <a:latin typeface="Rubik"/>
                          <a:ea typeface="Rubik"/>
                          <a:cs typeface="Rubik"/>
                          <a:sym typeface="Rubik"/>
                        </a:rPr>
                        <a:t>4</a:t>
                      </a:r>
                      <a:endParaRPr sz="1300">
                        <a:latin typeface="Rubik"/>
                        <a:ea typeface="Rubik"/>
                        <a:cs typeface="Rubik"/>
                        <a:sym typeface="Rubik"/>
                      </a:endParaRPr>
                    </a:p>
                  </a:txBody>
                  <a:tcPr marT="91425" marB="91425" marR="91425" marL="91425">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tcPr>
                </a:tc>
                <a:tc>
                  <a:txBody>
                    <a:bodyPr/>
                    <a:lstStyle/>
                    <a:p>
                      <a:pPr indent="0" lvl="0" marL="0" rtl="0" algn="ctr">
                        <a:spcBef>
                          <a:spcPts val="0"/>
                        </a:spcBef>
                        <a:spcAft>
                          <a:spcPts val="0"/>
                        </a:spcAft>
                        <a:buNone/>
                      </a:pPr>
                      <a:r>
                        <a:rPr b="1" lang="es" sz="1300">
                          <a:solidFill>
                            <a:srgbClr val="CC0000"/>
                          </a:solidFill>
                          <a:latin typeface="Rubik"/>
                          <a:ea typeface="Rubik"/>
                          <a:cs typeface="Rubik"/>
                          <a:sym typeface="Rubik"/>
                        </a:rPr>
                        <a:t>?</a:t>
                      </a:r>
                      <a:endParaRPr b="1" sz="1300">
                        <a:solidFill>
                          <a:srgbClr val="CC0000"/>
                        </a:solidFill>
                        <a:latin typeface="Rubik"/>
                        <a:ea typeface="Rubik"/>
                        <a:cs typeface="Rubik"/>
                        <a:sym typeface="Rubik"/>
                      </a:endParaRPr>
                    </a:p>
                  </a:txBody>
                  <a:tcPr marT="91425" marB="91425" marR="91425" marL="91425">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solidFill>
                      <a:srgbClr val="F3F3F3"/>
                    </a:solidFill>
                  </a:tcPr>
                </a:tc>
                <a:tc>
                  <a:txBody>
                    <a:bodyPr/>
                    <a:lstStyle/>
                    <a:p>
                      <a:pPr indent="0" lvl="0" marL="0" rtl="0" algn="ctr">
                        <a:spcBef>
                          <a:spcPts val="0"/>
                        </a:spcBef>
                        <a:spcAft>
                          <a:spcPts val="0"/>
                        </a:spcAft>
                        <a:buClr>
                          <a:schemeClr val="dk1"/>
                        </a:buClr>
                        <a:buSzPts val="1100"/>
                        <a:buFont typeface="Arial"/>
                        <a:buNone/>
                      </a:pPr>
                      <a:r>
                        <a:rPr b="1" lang="es" sz="1300">
                          <a:solidFill>
                            <a:srgbClr val="CC0000"/>
                          </a:solidFill>
                          <a:latin typeface="Rubik"/>
                          <a:ea typeface="Rubik"/>
                          <a:cs typeface="Rubik"/>
                          <a:sym typeface="Rubik"/>
                        </a:rPr>
                        <a:t>?</a:t>
                      </a:r>
                      <a:endParaRPr sz="1300">
                        <a:latin typeface="Rubik"/>
                        <a:ea typeface="Rubik"/>
                        <a:cs typeface="Rubik"/>
                        <a:sym typeface="Rubik"/>
                      </a:endParaRPr>
                    </a:p>
                  </a:txBody>
                  <a:tcPr marT="91425" marB="91425" marR="91425" marL="91425">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solidFill>
                      <a:srgbClr val="F3F3F3"/>
                    </a:solidFill>
                  </a:tcPr>
                </a:tc>
                <a:tc>
                  <a:txBody>
                    <a:bodyPr/>
                    <a:lstStyle/>
                    <a:p>
                      <a:pPr indent="0" lvl="0" marL="0" rtl="0" algn="ctr">
                        <a:spcBef>
                          <a:spcPts val="0"/>
                        </a:spcBef>
                        <a:spcAft>
                          <a:spcPts val="0"/>
                        </a:spcAft>
                        <a:buNone/>
                      </a:pPr>
                      <a:r>
                        <a:rPr lang="es" sz="1300">
                          <a:latin typeface="Rubik"/>
                          <a:ea typeface="Rubik"/>
                          <a:cs typeface="Rubik"/>
                          <a:sym typeface="Rubik"/>
                        </a:rPr>
                        <a:t>2</a:t>
                      </a:r>
                      <a:endParaRPr sz="1300">
                        <a:latin typeface="Rubik"/>
                        <a:ea typeface="Rubik"/>
                        <a:cs typeface="Rubik"/>
                        <a:sym typeface="Rubik"/>
                      </a:endParaRPr>
                    </a:p>
                  </a:txBody>
                  <a:tcPr marT="91425" marB="91425" marR="91425" marL="91425">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tcPr>
                </a:tc>
                <a:tc>
                  <a:txBody>
                    <a:bodyPr/>
                    <a:lstStyle/>
                    <a:p>
                      <a:pPr indent="0" lvl="0" marL="0" rtl="0" algn="ctr">
                        <a:spcBef>
                          <a:spcPts val="0"/>
                        </a:spcBef>
                        <a:spcAft>
                          <a:spcPts val="0"/>
                        </a:spcAft>
                        <a:buNone/>
                      </a:pPr>
                      <a:r>
                        <a:rPr lang="es" sz="1300">
                          <a:latin typeface="Rubik"/>
                          <a:ea typeface="Rubik"/>
                          <a:cs typeface="Rubik"/>
                          <a:sym typeface="Rubik"/>
                        </a:rPr>
                        <a:t>1</a:t>
                      </a:r>
                      <a:endParaRPr sz="1300">
                        <a:latin typeface="Rubik"/>
                        <a:ea typeface="Rubik"/>
                        <a:cs typeface="Rubik"/>
                        <a:sym typeface="Rubik"/>
                      </a:endParaRPr>
                    </a:p>
                  </a:txBody>
                  <a:tcPr marT="91425" marB="91425" marR="91425" marL="91425">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b="1" lang="es" sz="1300">
                          <a:solidFill>
                            <a:srgbClr val="CC0000"/>
                          </a:solidFill>
                          <a:latin typeface="Rubik"/>
                          <a:ea typeface="Rubik"/>
                          <a:cs typeface="Rubik"/>
                          <a:sym typeface="Rubik"/>
                        </a:rPr>
                        <a:t>?</a:t>
                      </a:r>
                      <a:endParaRPr sz="1300">
                        <a:latin typeface="Rubik"/>
                        <a:ea typeface="Rubik"/>
                        <a:cs typeface="Rubik"/>
                        <a:sym typeface="Rubik"/>
                      </a:endParaRPr>
                    </a:p>
                  </a:txBody>
                  <a:tcPr marT="91425" marB="91425" marR="91425" marL="91425">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solidFill>
                      <a:srgbClr val="F3F3F3"/>
                    </a:solidFill>
                  </a:tcPr>
                </a:tc>
                <a:tc>
                  <a:txBody>
                    <a:bodyPr/>
                    <a:lstStyle/>
                    <a:p>
                      <a:pPr indent="0" lvl="0" marL="0" rtl="0" algn="ctr">
                        <a:spcBef>
                          <a:spcPts val="0"/>
                        </a:spcBef>
                        <a:spcAft>
                          <a:spcPts val="0"/>
                        </a:spcAft>
                        <a:buClr>
                          <a:schemeClr val="dk1"/>
                        </a:buClr>
                        <a:buSzPts val="1100"/>
                        <a:buFont typeface="Arial"/>
                        <a:buNone/>
                      </a:pPr>
                      <a:r>
                        <a:rPr lang="es" sz="1300">
                          <a:solidFill>
                            <a:schemeClr val="dk1"/>
                          </a:solidFill>
                          <a:latin typeface="Rubik"/>
                          <a:ea typeface="Rubik"/>
                          <a:cs typeface="Rubik"/>
                          <a:sym typeface="Rubik"/>
                        </a:rPr>
                        <a:t>...</a:t>
                      </a:r>
                      <a:endParaRPr sz="1300">
                        <a:latin typeface="Rubik"/>
                        <a:ea typeface="Rubik"/>
                        <a:cs typeface="Rubik"/>
                        <a:sym typeface="Rubik"/>
                      </a:endParaRPr>
                    </a:p>
                  </a:txBody>
                  <a:tcPr marT="91425" marB="91425" marR="91425" marL="91425">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b="1" lang="es" sz="1300">
                          <a:solidFill>
                            <a:srgbClr val="CC0000"/>
                          </a:solidFill>
                          <a:latin typeface="Rubik"/>
                          <a:ea typeface="Rubik"/>
                          <a:cs typeface="Rubik"/>
                          <a:sym typeface="Rubik"/>
                        </a:rPr>
                        <a:t>?</a:t>
                      </a:r>
                      <a:endParaRPr sz="1300">
                        <a:latin typeface="Rubik"/>
                        <a:ea typeface="Rubik"/>
                        <a:cs typeface="Rubik"/>
                        <a:sym typeface="Rubik"/>
                      </a:endParaRPr>
                    </a:p>
                  </a:txBody>
                  <a:tcPr marT="91425" marB="91425" marR="91425" marL="91425">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solidFill>
                      <a:srgbClr val="F3F3F3"/>
                    </a:solidFill>
                  </a:tcPr>
                </a:tc>
              </a:tr>
              <a:tr h="374575">
                <a:tc>
                  <a:txBody>
                    <a:bodyPr/>
                    <a:lstStyle/>
                    <a:p>
                      <a:pPr indent="0" lvl="0" marL="0" rtl="0" algn="ctr">
                        <a:spcBef>
                          <a:spcPts val="0"/>
                        </a:spcBef>
                        <a:spcAft>
                          <a:spcPts val="0"/>
                        </a:spcAft>
                        <a:buNone/>
                      </a:pPr>
                      <a:r>
                        <a:rPr b="1" lang="es" sz="1300">
                          <a:latin typeface="Rubik"/>
                          <a:ea typeface="Rubik"/>
                          <a:cs typeface="Rubik"/>
                          <a:sym typeface="Rubik"/>
                        </a:rPr>
                        <a:t>...</a:t>
                      </a:r>
                      <a:endParaRPr b="1" sz="1300">
                        <a:latin typeface="Rubik"/>
                        <a:ea typeface="Rubik"/>
                        <a:cs typeface="Rubik"/>
                        <a:sym typeface="Rubik"/>
                      </a:endParaRPr>
                    </a:p>
                  </a:txBody>
                  <a:tcPr marT="91425" marB="91425" marR="91425" marL="91425">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tcPr>
                </a:tc>
                <a:tc>
                  <a:txBody>
                    <a:bodyPr/>
                    <a:lstStyle/>
                    <a:p>
                      <a:pPr indent="0" lvl="0" marL="0" rtl="0" algn="ctr">
                        <a:spcBef>
                          <a:spcPts val="0"/>
                        </a:spcBef>
                        <a:spcAft>
                          <a:spcPts val="0"/>
                        </a:spcAft>
                        <a:buNone/>
                      </a:pPr>
                      <a:r>
                        <a:rPr lang="es" sz="1300">
                          <a:latin typeface="Rubik"/>
                          <a:ea typeface="Rubik"/>
                          <a:cs typeface="Rubik"/>
                          <a:sym typeface="Rubik"/>
                        </a:rPr>
                        <a:t>...</a:t>
                      </a:r>
                      <a:endParaRPr sz="1300">
                        <a:latin typeface="Rubik"/>
                        <a:ea typeface="Rubik"/>
                        <a:cs typeface="Rubik"/>
                        <a:sym typeface="Rubik"/>
                      </a:endParaRPr>
                    </a:p>
                  </a:txBody>
                  <a:tcPr marT="91425" marB="91425" marR="91425" marL="91425">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tcPr>
                </a:tc>
                <a:tc>
                  <a:txBody>
                    <a:bodyPr/>
                    <a:lstStyle/>
                    <a:p>
                      <a:pPr indent="0" lvl="0" marL="0" rtl="0" algn="ctr">
                        <a:spcBef>
                          <a:spcPts val="0"/>
                        </a:spcBef>
                        <a:spcAft>
                          <a:spcPts val="0"/>
                        </a:spcAft>
                        <a:buNone/>
                      </a:pPr>
                      <a:r>
                        <a:rPr lang="es" sz="1300">
                          <a:latin typeface="Rubik"/>
                          <a:ea typeface="Rubik"/>
                          <a:cs typeface="Rubik"/>
                          <a:sym typeface="Rubik"/>
                        </a:rPr>
                        <a:t>...</a:t>
                      </a:r>
                      <a:endParaRPr sz="1300">
                        <a:latin typeface="Rubik"/>
                        <a:ea typeface="Rubik"/>
                        <a:cs typeface="Rubik"/>
                        <a:sym typeface="Rubik"/>
                      </a:endParaRPr>
                    </a:p>
                  </a:txBody>
                  <a:tcPr marT="91425" marB="91425" marR="91425" marL="91425">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tcPr>
                </a:tc>
                <a:tc>
                  <a:txBody>
                    <a:bodyPr/>
                    <a:lstStyle/>
                    <a:p>
                      <a:pPr indent="0" lvl="0" marL="0" rtl="0" algn="ctr">
                        <a:spcBef>
                          <a:spcPts val="0"/>
                        </a:spcBef>
                        <a:spcAft>
                          <a:spcPts val="0"/>
                        </a:spcAft>
                        <a:buNone/>
                      </a:pPr>
                      <a:r>
                        <a:rPr lang="es" sz="1300">
                          <a:latin typeface="Rubik"/>
                          <a:ea typeface="Rubik"/>
                          <a:cs typeface="Rubik"/>
                          <a:sym typeface="Rubik"/>
                        </a:rPr>
                        <a:t>...</a:t>
                      </a:r>
                      <a:endParaRPr sz="1300">
                        <a:latin typeface="Rubik"/>
                        <a:ea typeface="Rubik"/>
                        <a:cs typeface="Rubik"/>
                        <a:sym typeface="Rubik"/>
                      </a:endParaRPr>
                    </a:p>
                  </a:txBody>
                  <a:tcPr marT="91425" marB="91425" marR="91425" marL="91425">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s" sz="1300">
                          <a:solidFill>
                            <a:schemeClr val="dk1"/>
                          </a:solidFill>
                          <a:latin typeface="Rubik"/>
                          <a:ea typeface="Rubik"/>
                          <a:cs typeface="Rubik"/>
                          <a:sym typeface="Rubik"/>
                        </a:rPr>
                        <a:t>...</a:t>
                      </a:r>
                      <a:endParaRPr sz="1300">
                        <a:latin typeface="Rubik"/>
                        <a:ea typeface="Rubik"/>
                        <a:cs typeface="Rubik"/>
                        <a:sym typeface="Rubik"/>
                      </a:endParaRPr>
                    </a:p>
                  </a:txBody>
                  <a:tcPr marT="91425" marB="91425" marR="91425" marL="91425">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s" sz="1300">
                          <a:solidFill>
                            <a:schemeClr val="dk1"/>
                          </a:solidFill>
                          <a:latin typeface="Rubik"/>
                          <a:ea typeface="Rubik"/>
                          <a:cs typeface="Rubik"/>
                          <a:sym typeface="Rubik"/>
                        </a:rPr>
                        <a:t>...</a:t>
                      </a:r>
                      <a:endParaRPr sz="1300">
                        <a:latin typeface="Rubik"/>
                        <a:ea typeface="Rubik"/>
                        <a:cs typeface="Rubik"/>
                        <a:sym typeface="Rubik"/>
                      </a:endParaRPr>
                    </a:p>
                  </a:txBody>
                  <a:tcPr marT="91425" marB="91425" marR="91425" marL="91425">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s" sz="1300">
                          <a:solidFill>
                            <a:schemeClr val="dk1"/>
                          </a:solidFill>
                          <a:latin typeface="Rubik"/>
                          <a:ea typeface="Rubik"/>
                          <a:cs typeface="Rubik"/>
                          <a:sym typeface="Rubik"/>
                        </a:rPr>
                        <a:t>...</a:t>
                      </a:r>
                      <a:endParaRPr sz="1300">
                        <a:latin typeface="Rubik"/>
                        <a:ea typeface="Rubik"/>
                        <a:cs typeface="Rubik"/>
                        <a:sym typeface="Rubik"/>
                      </a:endParaRPr>
                    </a:p>
                  </a:txBody>
                  <a:tcPr marT="91425" marB="91425" marR="91425" marL="91425">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tcPr>
                </a:tc>
                <a:tc>
                  <a:txBody>
                    <a:bodyPr/>
                    <a:lstStyle/>
                    <a:p>
                      <a:pPr indent="0" lvl="0" marL="0" rtl="0" algn="ctr">
                        <a:spcBef>
                          <a:spcPts val="0"/>
                        </a:spcBef>
                        <a:spcAft>
                          <a:spcPts val="0"/>
                        </a:spcAft>
                        <a:buNone/>
                      </a:pPr>
                      <a:r>
                        <a:rPr lang="es" sz="1300">
                          <a:latin typeface="Rubik"/>
                          <a:ea typeface="Rubik"/>
                          <a:cs typeface="Rubik"/>
                          <a:sym typeface="Rubik"/>
                        </a:rPr>
                        <a:t>...</a:t>
                      </a:r>
                      <a:endParaRPr sz="1300">
                        <a:latin typeface="Rubik"/>
                        <a:ea typeface="Rubik"/>
                        <a:cs typeface="Rubik"/>
                        <a:sym typeface="Rubik"/>
                      </a:endParaRPr>
                    </a:p>
                  </a:txBody>
                  <a:tcPr marT="91425" marB="91425" marR="91425" marL="91425">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s" sz="1300">
                          <a:solidFill>
                            <a:schemeClr val="dk1"/>
                          </a:solidFill>
                          <a:latin typeface="Rubik"/>
                          <a:ea typeface="Rubik"/>
                          <a:cs typeface="Rubik"/>
                          <a:sym typeface="Rubik"/>
                        </a:rPr>
                        <a:t>...</a:t>
                      </a:r>
                      <a:endParaRPr sz="1300">
                        <a:latin typeface="Rubik"/>
                        <a:ea typeface="Rubik"/>
                        <a:cs typeface="Rubik"/>
                        <a:sym typeface="Rubik"/>
                      </a:endParaRPr>
                    </a:p>
                  </a:txBody>
                  <a:tcPr marT="91425" marB="91425" marR="91425" marL="91425">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tcPr>
                </a:tc>
              </a:tr>
              <a:tr h="374575">
                <a:tc>
                  <a:txBody>
                    <a:bodyPr/>
                    <a:lstStyle/>
                    <a:p>
                      <a:pPr indent="0" lvl="0" marL="0" rtl="0" algn="ctr">
                        <a:spcBef>
                          <a:spcPts val="0"/>
                        </a:spcBef>
                        <a:spcAft>
                          <a:spcPts val="0"/>
                        </a:spcAft>
                        <a:buNone/>
                      </a:pPr>
                      <a:r>
                        <a:rPr b="1" lang="es" sz="1300">
                          <a:latin typeface="Rubik"/>
                          <a:ea typeface="Rubik"/>
                          <a:cs typeface="Rubik"/>
                          <a:sym typeface="Rubik"/>
                        </a:rPr>
                        <a:t>Usuario </a:t>
                      </a:r>
                      <a:r>
                        <a:rPr b="1" i="1" lang="es" sz="1300">
                          <a:latin typeface="Rubik"/>
                          <a:ea typeface="Rubik"/>
                          <a:cs typeface="Rubik"/>
                          <a:sym typeface="Rubik"/>
                        </a:rPr>
                        <a:t>n</a:t>
                      </a:r>
                      <a:endParaRPr b="1" i="1" sz="1300">
                        <a:latin typeface="Rubik"/>
                        <a:ea typeface="Rubik"/>
                        <a:cs typeface="Rubik"/>
                        <a:sym typeface="Rubik"/>
                      </a:endParaRPr>
                    </a:p>
                  </a:txBody>
                  <a:tcPr marT="91425" marB="91425" marR="91425" marL="91425">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tcPr>
                </a:tc>
                <a:tc>
                  <a:txBody>
                    <a:bodyPr/>
                    <a:lstStyle/>
                    <a:p>
                      <a:pPr indent="0" lvl="0" marL="0" rtl="0" algn="ctr">
                        <a:spcBef>
                          <a:spcPts val="0"/>
                        </a:spcBef>
                        <a:spcAft>
                          <a:spcPts val="0"/>
                        </a:spcAft>
                        <a:buNone/>
                      </a:pPr>
                      <a:r>
                        <a:rPr lang="es" sz="1300">
                          <a:latin typeface="Rubik"/>
                          <a:ea typeface="Rubik"/>
                          <a:cs typeface="Rubik"/>
                          <a:sym typeface="Rubik"/>
                        </a:rPr>
                        <a:t>1</a:t>
                      </a:r>
                      <a:endParaRPr sz="1300">
                        <a:latin typeface="Rubik"/>
                        <a:ea typeface="Rubik"/>
                        <a:cs typeface="Rubik"/>
                        <a:sym typeface="Rubik"/>
                      </a:endParaRPr>
                    </a:p>
                  </a:txBody>
                  <a:tcPr marT="91425" marB="91425" marR="91425" marL="91425">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tcPr>
                </a:tc>
                <a:tc>
                  <a:txBody>
                    <a:bodyPr/>
                    <a:lstStyle/>
                    <a:p>
                      <a:pPr indent="0" lvl="0" marL="0" rtl="0" algn="ctr">
                        <a:spcBef>
                          <a:spcPts val="0"/>
                        </a:spcBef>
                        <a:spcAft>
                          <a:spcPts val="0"/>
                        </a:spcAft>
                        <a:buNone/>
                      </a:pPr>
                      <a:r>
                        <a:rPr lang="es" sz="1300">
                          <a:latin typeface="Rubik"/>
                          <a:ea typeface="Rubik"/>
                          <a:cs typeface="Rubik"/>
                          <a:sym typeface="Rubik"/>
                        </a:rPr>
                        <a:t>2</a:t>
                      </a:r>
                      <a:endParaRPr sz="1300">
                        <a:latin typeface="Rubik"/>
                        <a:ea typeface="Rubik"/>
                        <a:cs typeface="Rubik"/>
                        <a:sym typeface="Rubik"/>
                      </a:endParaRPr>
                    </a:p>
                  </a:txBody>
                  <a:tcPr marT="91425" marB="91425" marR="91425" marL="91425">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tcPr>
                </a:tc>
                <a:tc>
                  <a:txBody>
                    <a:bodyPr/>
                    <a:lstStyle/>
                    <a:p>
                      <a:pPr indent="0" lvl="0" marL="0" rtl="0" algn="ctr">
                        <a:spcBef>
                          <a:spcPts val="0"/>
                        </a:spcBef>
                        <a:spcAft>
                          <a:spcPts val="0"/>
                        </a:spcAft>
                        <a:buNone/>
                      </a:pPr>
                      <a:r>
                        <a:rPr lang="es" sz="1300">
                          <a:latin typeface="Rubik"/>
                          <a:ea typeface="Rubik"/>
                          <a:cs typeface="Rubik"/>
                          <a:sym typeface="Rubik"/>
                        </a:rPr>
                        <a:t>5</a:t>
                      </a:r>
                      <a:endParaRPr sz="1300">
                        <a:latin typeface="Rubik"/>
                        <a:ea typeface="Rubik"/>
                        <a:cs typeface="Rubik"/>
                        <a:sym typeface="Rubik"/>
                      </a:endParaRPr>
                    </a:p>
                  </a:txBody>
                  <a:tcPr marT="91425" marB="91425" marR="91425" marL="91425">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b="1" lang="es" sz="1300">
                          <a:solidFill>
                            <a:srgbClr val="CC0000"/>
                          </a:solidFill>
                          <a:latin typeface="Rubik"/>
                          <a:ea typeface="Rubik"/>
                          <a:cs typeface="Rubik"/>
                          <a:sym typeface="Rubik"/>
                        </a:rPr>
                        <a:t>?</a:t>
                      </a:r>
                      <a:endParaRPr sz="1300">
                        <a:latin typeface="Rubik"/>
                        <a:ea typeface="Rubik"/>
                        <a:cs typeface="Rubik"/>
                        <a:sym typeface="Rubik"/>
                      </a:endParaRPr>
                    </a:p>
                  </a:txBody>
                  <a:tcPr marT="91425" marB="91425" marR="91425" marL="91425">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solidFill>
                      <a:srgbClr val="F3F3F3"/>
                    </a:solidFill>
                  </a:tcPr>
                </a:tc>
                <a:tc>
                  <a:txBody>
                    <a:bodyPr/>
                    <a:lstStyle/>
                    <a:p>
                      <a:pPr indent="0" lvl="0" marL="0" rtl="0" algn="ctr">
                        <a:spcBef>
                          <a:spcPts val="0"/>
                        </a:spcBef>
                        <a:spcAft>
                          <a:spcPts val="0"/>
                        </a:spcAft>
                        <a:buNone/>
                      </a:pPr>
                      <a:r>
                        <a:rPr lang="es" sz="1300">
                          <a:latin typeface="Rubik"/>
                          <a:ea typeface="Rubik"/>
                          <a:cs typeface="Rubik"/>
                          <a:sym typeface="Rubik"/>
                        </a:rPr>
                        <a:t>5</a:t>
                      </a:r>
                      <a:endParaRPr sz="1300">
                        <a:latin typeface="Rubik"/>
                        <a:ea typeface="Rubik"/>
                        <a:cs typeface="Rubik"/>
                        <a:sym typeface="Rubik"/>
                      </a:endParaRPr>
                    </a:p>
                  </a:txBody>
                  <a:tcPr marT="91425" marB="91425" marR="91425" marL="91425">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tcPr>
                </a:tc>
                <a:tc>
                  <a:txBody>
                    <a:bodyPr/>
                    <a:lstStyle/>
                    <a:p>
                      <a:pPr indent="0" lvl="0" marL="0" rtl="0" algn="ctr">
                        <a:spcBef>
                          <a:spcPts val="0"/>
                        </a:spcBef>
                        <a:spcAft>
                          <a:spcPts val="0"/>
                        </a:spcAft>
                        <a:buNone/>
                      </a:pPr>
                      <a:r>
                        <a:rPr b="1" lang="es" sz="1300">
                          <a:solidFill>
                            <a:srgbClr val="CC0000"/>
                          </a:solidFill>
                          <a:latin typeface="Rubik"/>
                          <a:ea typeface="Rubik"/>
                          <a:cs typeface="Rubik"/>
                          <a:sym typeface="Rubik"/>
                        </a:rPr>
                        <a:t>?</a:t>
                      </a:r>
                      <a:endParaRPr sz="1300">
                        <a:latin typeface="Rubik"/>
                        <a:ea typeface="Rubik"/>
                        <a:cs typeface="Rubik"/>
                        <a:sym typeface="Rubik"/>
                      </a:endParaRPr>
                    </a:p>
                  </a:txBody>
                  <a:tcPr marT="91425" marB="91425" marR="91425" marL="91425">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solidFill>
                      <a:srgbClr val="F3F3F3"/>
                    </a:solidFill>
                  </a:tcPr>
                </a:tc>
                <a:tc>
                  <a:txBody>
                    <a:bodyPr/>
                    <a:lstStyle/>
                    <a:p>
                      <a:pPr indent="0" lvl="0" marL="0" rtl="0" algn="ctr">
                        <a:spcBef>
                          <a:spcPts val="0"/>
                        </a:spcBef>
                        <a:spcAft>
                          <a:spcPts val="0"/>
                        </a:spcAft>
                        <a:buNone/>
                      </a:pPr>
                      <a:r>
                        <a:rPr lang="es" sz="1300">
                          <a:latin typeface="Rubik"/>
                          <a:ea typeface="Rubik"/>
                          <a:cs typeface="Rubik"/>
                          <a:sym typeface="Rubik"/>
                        </a:rPr>
                        <a:t>...</a:t>
                      </a:r>
                      <a:endParaRPr sz="1300">
                        <a:latin typeface="Rubik"/>
                        <a:ea typeface="Rubik"/>
                        <a:cs typeface="Rubik"/>
                        <a:sym typeface="Rubik"/>
                      </a:endParaRPr>
                    </a:p>
                  </a:txBody>
                  <a:tcPr marT="91425" marB="91425" marR="91425" marL="91425">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tcPr>
                </a:tc>
                <a:tc>
                  <a:txBody>
                    <a:bodyPr/>
                    <a:lstStyle/>
                    <a:p>
                      <a:pPr indent="0" lvl="0" marL="0" rtl="0" algn="ctr">
                        <a:spcBef>
                          <a:spcPts val="0"/>
                        </a:spcBef>
                        <a:spcAft>
                          <a:spcPts val="0"/>
                        </a:spcAft>
                        <a:buNone/>
                      </a:pPr>
                      <a:r>
                        <a:rPr lang="es" sz="1300">
                          <a:latin typeface="Rubik"/>
                          <a:ea typeface="Rubik"/>
                          <a:cs typeface="Rubik"/>
                          <a:sym typeface="Rubik"/>
                        </a:rPr>
                        <a:t>3</a:t>
                      </a:r>
                      <a:endParaRPr sz="1300">
                        <a:latin typeface="Rubik"/>
                        <a:ea typeface="Rubik"/>
                        <a:cs typeface="Rubik"/>
                        <a:sym typeface="Rubik"/>
                      </a:endParaRPr>
                    </a:p>
                  </a:txBody>
                  <a:tcPr marT="91425" marB="91425" marR="91425" marL="91425">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tcPr>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7" name="Shape 447"/>
        <p:cNvGrpSpPr/>
        <p:nvPr/>
      </p:nvGrpSpPr>
      <p:grpSpPr>
        <a:xfrm>
          <a:off x="0" y="0"/>
          <a:ext cx="0" cy="0"/>
          <a:chOff x="0" y="0"/>
          <a:chExt cx="0" cy="0"/>
        </a:xfrm>
      </p:grpSpPr>
      <p:sp>
        <p:nvSpPr>
          <p:cNvPr id="448" name="Google Shape;448;p93"/>
          <p:cNvSpPr txBox="1"/>
          <p:nvPr/>
        </p:nvSpPr>
        <p:spPr>
          <a:xfrm>
            <a:off x="899775" y="299275"/>
            <a:ext cx="7329300" cy="58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2800">
                <a:solidFill>
                  <a:srgbClr val="434343"/>
                </a:solidFill>
                <a:latin typeface="Rubik"/>
                <a:ea typeface="Rubik"/>
                <a:cs typeface="Rubik"/>
                <a:sym typeface="Rubik"/>
              </a:rPr>
              <a:t>Matriz de utilidad</a:t>
            </a:r>
            <a:endParaRPr sz="1800">
              <a:solidFill>
                <a:srgbClr val="E1446D"/>
              </a:solidFill>
              <a:latin typeface="Rubik"/>
              <a:ea typeface="Rubik"/>
              <a:cs typeface="Rubik"/>
              <a:sym typeface="Rubik"/>
            </a:endParaRPr>
          </a:p>
        </p:txBody>
      </p:sp>
      <p:sp>
        <p:nvSpPr>
          <p:cNvPr id="449" name="Google Shape;449;p9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
        <p:nvSpPr>
          <p:cNvPr id="450" name="Google Shape;450;p93"/>
          <p:cNvSpPr txBox="1"/>
          <p:nvPr/>
        </p:nvSpPr>
        <p:spPr>
          <a:xfrm>
            <a:off x="800250" y="956400"/>
            <a:ext cx="6092400" cy="7542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Clr>
                <a:srgbClr val="434343"/>
              </a:buClr>
              <a:buSzPts val="1600"/>
              <a:buFont typeface="Rubik"/>
              <a:buChar char="●"/>
            </a:pPr>
            <a:r>
              <a:rPr lang="es" sz="1600">
                <a:solidFill>
                  <a:srgbClr val="434343"/>
                </a:solidFill>
                <a:latin typeface="Rubik"/>
                <a:ea typeface="Rubik"/>
                <a:cs typeface="Rubik"/>
                <a:sym typeface="Rubik"/>
              </a:rPr>
              <a:t>Existen </a:t>
            </a:r>
            <a:r>
              <a:rPr i="1" lang="es" sz="1600">
                <a:solidFill>
                  <a:srgbClr val="434343"/>
                </a:solidFill>
                <a:latin typeface="Rubik"/>
                <a:ea typeface="Rubik"/>
                <a:cs typeface="Rubik"/>
                <a:sym typeface="Rubik"/>
              </a:rPr>
              <a:t>usuarios</a:t>
            </a:r>
            <a:r>
              <a:rPr lang="es" sz="1600">
                <a:solidFill>
                  <a:srgbClr val="434343"/>
                </a:solidFill>
                <a:latin typeface="Rubik"/>
                <a:ea typeface="Rubik"/>
                <a:cs typeface="Rubik"/>
                <a:sym typeface="Rubik"/>
              </a:rPr>
              <a:t> e </a:t>
            </a:r>
            <a:r>
              <a:rPr i="1" lang="es" sz="1600">
                <a:solidFill>
                  <a:srgbClr val="434343"/>
                </a:solidFill>
                <a:latin typeface="Rubik"/>
                <a:ea typeface="Rubik"/>
                <a:cs typeface="Rubik"/>
                <a:sym typeface="Rubik"/>
              </a:rPr>
              <a:t>ítems</a:t>
            </a:r>
            <a:r>
              <a:rPr lang="es" sz="1600">
                <a:solidFill>
                  <a:srgbClr val="434343"/>
                </a:solidFill>
                <a:latin typeface="Rubik"/>
                <a:ea typeface="Rubik"/>
                <a:cs typeface="Rubik"/>
                <a:sym typeface="Rubik"/>
              </a:rPr>
              <a:t>. Los </a:t>
            </a:r>
            <a:r>
              <a:rPr i="1" lang="es" sz="1600">
                <a:solidFill>
                  <a:srgbClr val="434343"/>
                </a:solidFill>
                <a:latin typeface="Rubik"/>
                <a:ea typeface="Rubik"/>
                <a:cs typeface="Rubik"/>
                <a:sym typeface="Rubik"/>
              </a:rPr>
              <a:t>usuarios</a:t>
            </a:r>
            <a:r>
              <a:rPr lang="es" sz="1600">
                <a:solidFill>
                  <a:srgbClr val="434343"/>
                </a:solidFill>
                <a:latin typeface="Rubik"/>
                <a:ea typeface="Rubik"/>
                <a:cs typeface="Rubik"/>
                <a:sym typeface="Rubik"/>
              </a:rPr>
              <a:t> prefieren algunos </a:t>
            </a:r>
            <a:r>
              <a:rPr i="1" lang="es" sz="1600">
                <a:solidFill>
                  <a:srgbClr val="434343"/>
                </a:solidFill>
                <a:latin typeface="Rubik"/>
                <a:ea typeface="Rubik"/>
                <a:cs typeface="Rubik"/>
                <a:sym typeface="Rubik"/>
              </a:rPr>
              <a:t>ítems</a:t>
            </a:r>
            <a:r>
              <a:rPr lang="es" sz="1600">
                <a:solidFill>
                  <a:srgbClr val="434343"/>
                </a:solidFill>
                <a:latin typeface="Rubik"/>
                <a:ea typeface="Rubik"/>
                <a:cs typeface="Rubik"/>
                <a:sym typeface="Rubik"/>
              </a:rPr>
              <a:t> por sobre otros</a:t>
            </a:r>
            <a:endParaRPr sz="1600">
              <a:solidFill>
                <a:srgbClr val="434343"/>
              </a:solidFill>
              <a:latin typeface="Rubik"/>
              <a:ea typeface="Rubik"/>
              <a:cs typeface="Rubik"/>
              <a:sym typeface="Rubik"/>
            </a:endParaRPr>
          </a:p>
          <a:p>
            <a:pPr indent="-330200" lvl="0" marL="457200" rtl="0" algn="l">
              <a:spcBef>
                <a:spcPts val="1000"/>
              </a:spcBef>
              <a:spcAft>
                <a:spcPts val="0"/>
              </a:spcAft>
              <a:buClr>
                <a:srgbClr val="434343"/>
              </a:buClr>
              <a:buSzPts val="1600"/>
              <a:buFont typeface="Rubik"/>
              <a:buChar char="●"/>
            </a:pPr>
            <a:r>
              <a:rPr lang="es" sz="1600">
                <a:solidFill>
                  <a:srgbClr val="434343"/>
                </a:solidFill>
                <a:latin typeface="Rubik"/>
                <a:ea typeface="Rubik"/>
                <a:cs typeface="Rubik"/>
                <a:sym typeface="Rubik"/>
              </a:rPr>
              <a:t>Ejemplo: Usuarios de Netflix y Películas. De 1 a 5 estrellas.</a:t>
            </a:r>
            <a:endParaRPr sz="1600">
              <a:solidFill>
                <a:srgbClr val="434343"/>
              </a:solidFill>
              <a:latin typeface="Rubik"/>
              <a:ea typeface="Rubik"/>
              <a:cs typeface="Rubik"/>
              <a:sym typeface="Rubik"/>
            </a:endParaRPr>
          </a:p>
          <a:p>
            <a:pPr indent="0" lvl="0" marL="457200" rtl="0" algn="l">
              <a:spcBef>
                <a:spcPts val="1000"/>
              </a:spcBef>
              <a:spcAft>
                <a:spcPts val="0"/>
              </a:spcAft>
              <a:buNone/>
            </a:pPr>
            <a:r>
              <a:t/>
            </a:r>
            <a:endParaRPr sz="1600">
              <a:solidFill>
                <a:srgbClr val="434343"/>
              </a:solidFill>
              <a:latin typeface="Rubik"/>
              <a:ea typeface="Rubik"/>
              <a:cs typeface="Rubik"/>
              <a:sym typeface="Rubik"/>
            </a:endParaRPr>
          </a:p>
          <a:p>
            <a:pPr indent="0" lvl="0" marL="0" rtl="0" algn="l">
              <a:spcBef>
                <a:spcPts val="1000"/>
              </a:spcBef>
              <a:spcAft>
                <a:spcPts val="1000"/>
              </a:spcAft>
              <a:buNone/>
            </a:pPr>
            <a:r>
              <a:t/>
            </a:r>
            <a:endParaRPr sz="1600">
              <a:solidFill>
                <a:srgbClr val="434343"/>
              </a:solidFill>
              <a:latin typeface="Rubik"/>
              <a:ea typeface="Rubik"/>
              <a:cs typeface="Rubik"/>
              <a:sym typeface="Rubik"/>
            </a:endParaRPr>
          </a:p>
        </p:txBody>
      </p:sp>
      <p:graphicFrame>
        <p:nvGraphicFramePr>
          <p:cNvPr id="451" name="Google Shape;451;p93"/>
          <p:cNvGraphicFramePr/>
          <p:nvPr/>
        </p:nvGraphicFramePr>
        <p:xfrm>
          <a:off x="1330038" y="2167800"/>
          <a:ext cx="3000000" cy="3000000"/>
        </p:xfrm>
        <a:graphic>
          <a:graphicData uri="http://schemas.openxmlformats.org/drawingml/2006/table">
            <a:tbl>
              <a:tblPr>
                <a:noFill/>
                <a:tableStyleId>{0DD8A1E5-9F94-40A9-8D89-5924D8FBDCBE}</a:tableStyleId>
              </a:tblPr>
              <a:tblGrid>
                <a:gridCol w="1038100"/>
                <a:gridCol w="646375"/>
                <a:gridCol w="646375"/>
                <a:gridCol w="646375"/>
                <a:gridCol w="646375"/>
                <a:gridCol w="646375"/>
                <a:gridCol w="646375"/>
                <a:gridCol w="646375"/>
                <a:gridCol w="646375"/>
              </a:tblGrid>
              <a:tr h="374575">
                <a:tc>
                  <a:txBody>
                    <a:bodyPr/>
                    <a:lstStyle/>
                    <a:p>
                      <a:pPr indent="0" lvl="0" marL="0" rtl="0" algn="ctr">
                        <a:spcBef>
                          <a:spcPts val="0"/>
                        </a:spcBef>
                        <a:spcAft>
                          <a:spcPts val="0"/>
                        </a:spcAft>
                        <a:buNone/>
                      </a:pPr>
                      <a:r>
                        <a:t/>
                      </a:r>
                      <a:endParaRPr sz="1300">
                        <a:latin typeface="Rubik"/>
                        <a:ea typeface="Rubik"/>
                        <a:cs typeface="Rubik"/>
                        <a:sym typeface="Rubik"/>
                      </a:endParaRPr>
                    </a:p>
                  </a:txBody>
                  <a:tcPr marT="91425" marB="91425" marR="91425" marL="91425">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tcPr>
                </a:tc>
                <a:tc>
                  <a:txBody>
                    <a:bodyPr/>
                    <a:lstStyle/>
                    <a:p>
                      <a:pPr indent="0" lvl="0" marL="0" rtl="0" algn="ctr">
                        <a:spcBef>
                          <a:spcPts val="0"/>
                        </a:spcBef>
                        <a:spcAft>
                          <a:spcPts val="0"/>
                        </a:spcAft>
                        <a:buNone/>
                      </a:pPr>
                      <a:r>
                        <a:rPr b="1" lang="es" sz="1300">
                          <a:latin typeface="Rubik"/>
                          <a:ea typeface="Rubik"/>
                          <a:cs typeface="Rubik"/>
                          <a:sym typeface="Rubik"/>
                        </a:rPr>
                        <a:t>P1</a:t>
                      </a:r>
                      <a:endParaRPr b="1" sz="1300">
                        <a:latin typeface="Rubik"/>
                        <a:ea typeface="Rubik"/>
                        <a:cs typeface="Rubik"/>
                        <a:sym typeface="Rubik"/>
                      </a:endParaRPr>
                    </a:p>
                  </a:txBody>
                  <a:tcPr marT="91425" marB="91425" marR="91425" marL="91425">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tcPr>
                </a:tc>
                <a:tc>
                  <a:txBody>
                    <a:bodyPr/>
                    <a:lstStyle/>
                    <a:p>
                      <a:pPr indent="0" lvl="0" marL="0" rtl="0" algn="ctr">
                        <a:spcBef>
                          <a:spcPts val="0"/>
                        </a:spcBef>
                        <a:spcAft>
                          <a:spcPts val="0"/>
                        </a:spcAft>
                        <a:buNone/>
                      </a:pPr>
                      <a:r>
                        <a:rPr b="1" lang="es" sz="1300">
                          <a:solidFill>
                            <a:srgbClr val="E1446D"/>
                          </a:solidFill>
                          <a:latin typeface="Rubik"/>
                          <a:ea typeface="Rubik"/>
                          <a:cs typeface="Rubik"/>
                          <a:sym typeface="Rubik"/>
                        </a:rPr>
                        <a:t>P2</a:t>
                      </a:r>
                      <a:endParaRPr b="1" sz="1300">
                        <a:solidFill>
                          <a:srgbClr val="E1446D"/>
                        </a:solidFill>
                        <a:latin typeface="Rubik"/>
                        <a:ea typeface="Rubik"/>
                        <a:cs typeface="Rubik"/>
                        <a:sym typeface="Rubik"/>
                      </a:endParaRPr>
                    </a:p>
                  </a:txBody>
                  <a:tcPr marT="91425" marB="91425" marR="91425" marL="91425">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tcPr>
                </a:tc>
                <a:tc>
                  <a:txBody>
                    <a:bodyPr/>
                    <a:lstStyle/>
                    <a:p>
                      <a:pPr indent="0" lvl="0" marL="0" rtl="0" algn="ctr">
                        <a:spcBef>
                          <a:spcPts val="0"/>
                        </a:spcBef>
                        <a:spcAft>
                          <a:spcPts val="0"/>
                        </a:spcAft>
                        <a:buNone/>
                      </a:pPr>
                      <a:r>
                        <a:rPr b="1" lang="es" sz="1300">
                          <a:solidFill>
                            <a:srgbClr val="E1446D"/>
                          </a:solidFill>
                          <a:latin typeface="Rubik"/>
                          <a:ea typeface="Rubik"/>
                          <a:cs typeface="Rubik"/>
                          <a:sym typeface="Rubik"/>
                        </a:rPr>
                        <a:t>P3</a:t>
                      </a:r>
                      <a:endParaRPr b="1" sz="1300">
                        <a:solidFill>
                          <a:srgbClr val="E1446D"/>
                        </a:solidFill>
                        <a:latin typeface="Rubik"/>
                        <a:ea typeface="Rubik"/>
                        <a:cs typeface="Rubik"/>
                        <a:sym typeface="Rubik"/>
                      </a:endParaRPr>
                    </a:p>
                  </a:txBody>
                  <a:tcPr marT="91425" marB="91425" marR="91425" marL="91425">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tcPr>
                </a:tc>
                <a:tc>
                  <a:txBody>
                    <a:bodyPr/>
                    <a:lstStyle/>
                    <a:p>
                      <a:pPr indent="0" lvl="0" marL="0" rtl="0" algn="ctr">
                        <a:spcBef>
                          <a:spcPts val="0"/>
                        </a:spcBef>
                        <a:spcAft>
                          <a:spcPts val="0"/>
                        </a:spcAft>
                        <a:buNone/>
                      </a:pPr>
                      <a:r>
                        <a:rPr b="1" lang="es" sz="1300">
                          <a:solidFill>
                            <a:srgbClr val="E1446D"/>
                          </a:solidFill>
                          <a:latin typeface="Rubik"/>
                          <a:ea typeface="Rubik"/>
                          <a:cs typeface="Rubik"/>
                          <a:sym typeface="Rubik"/>
                        </a:rPr>
                        <a:t>P4</a:t>
                      </a:r>
                      <a:endParaRPr b="1" sz="1300">
                        <a:solidFill>
                          <a:srgbClr val="E1446D"/>
                        </a:solidFill>
                        <a:latin typeface="Rubik"/>
                        <a:ea typeface="Rubik"/>
                        <a:cs typeface="Rubik"/>
                        <a:sym typeface="Rubik"/>
                      </a:endParaRPr>
                    </a:p>
                  </a:txBody>
                  <a:tcPr marT="91425" marB="91425" marR="91425" marL="91425">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tcPr>
                </a:tc>
                <a:tc>
                  <a:txBody>
                    <a:bodyPr/>
                    <a:lstStyle/>
                    <a:p>
                      <a:pPr indent="0" lvl="0" marL="0" rtl="0" algn="ctr">
                        <a:spcBef>
                          <a:spcPts val="0"/>
                        </a:spcBef>
                        <a:spcAft>
                          <a:spcPts val="0"/>
                        </a:spcAft>
                        <a:buNone/>
                      </a:pPr>
                      <a:r>
                        <a:rPr b="1" lang="es" sz="1300">
                          <a:solidFill>
                            <a:srgbClr val="E1446D"/>
                          </a:solidFill>
                          <a:latin typeface="Rubik"/>
                          <a:ea typeface="Rubik"/>
                          <a:cs typeface="Rubik"/>
                          <a:sym typeface="Rubik"/>
                        </a:rPr>
                        <a:t>P5</a:t>
                      </a:r>
                      <a:endParaRPr b="1" sz="1300">
                        <a:solidFill>
                          <a:srgbClr val="E1446D"/>
                        </a:solidFill>
                        <a:latin typeface="Rubik"/>
                        <a:ea typeface="Rubik"/>
                        <a:cs typeface="Rubik"/>
                        <a:sym typeface="Rubik"/>
                      </a:endParaRPr>
                    </a:p>
                  </a:txBody>
                  <a:tcPr marT="91425" marB="91425" marR="91425" marL="91425">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tcPr>
                </a:tc>
                <a:tc>
                  <a:txBody>
                    <a:bodyPr/>
                    <a:lstStyle/>
                    <a:p>
                      <a:pPr indent="0" lvl="0" marL="0" rtl="0" algn="ctr">
                        <a:spcBef>
                          <a:spcPts val="0"/>
                        </a:spcBef>
                        <a:spcAft>
                          <a:spcPts val="0"/>
                        </a:spcAft>
                        <a:buNone/>
                      </a:pPr>
                      <a:r>
                        <a:rPr b="1" lang="es" sz="1300">
                          <a:solidFill>
                            <a:srgbClr val="E1446D"/>
                          </a:solidFill>
                          <a:latin typeface="Rubik"/>
                          <a:ea typeface="Rubik"/>
                          <a:cs typeface="Rubik"/>
                          <a:sym typeface="Rubik"/>
                        </a:rPr>
                        <a:t>P6</a:t>
                      </a:r>
                      <a:endParaRPr b="1" sz="1300">
                        <a:solidFill>
                          <a:srgbClr val="E1446D"/>
                        </a:solidFill>
                        <a:latin typeface="Rubik"/>
                        <a:ea typeface="Rubik"/>
                        <a:cs typeface="Rubik"/>
                        <a:sym typeface="Rubik"/>
                      </a:endParaRPr>
                    </a:p>
                  </a:txBody>
                  <a:tcPr marT="91425" marB="91425" marR="91425" marL="91425">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tcPr>
                </a:tc>
                <a:tc>
                  <a:txBody>
                    <a:bodyPr/>
                    <a:lstStyle/>
                    <a:p>
                      <a:pPr indent="0" lvl="0" marL="0" rtl="0" algn="ctr">
                        <a:spcBef>
                          <a:spcPts val="0"/>
                        </a:spcBef>
                        <a:spcAft>
                          <a:spcPts val="0"/>
                        </a:spcAft>
                        <a:buNone/>
                      </a:pPr>
                      <a:r>
                        <a:rPr b="1" lang="es" sz="1300">
                          <a:latin typeface="Rubik"/>
                          <a:ea typeface="Rubik"/>
                          <a:cs typeface="Rubik"/>
                          <a:sym typeface="Rubik"/>
                        </a:rPr>
                        <a:t>...</a:t>
                      </a:r>
                      <a:endParaRPr b="1" sz="1300">
                        <a:latin typeface="Rubik"/>
                        <a:ea typeface="Rubik"/>
                        <a:cs typeface="Rubik"/>
                        <a:sym typeface="Rubik"/>
                      </a:endParaRPr>
                    </a:p>
                  </a:txBody>
                  <a:tcPr marT="91425" marB="91425" marR="91425" marL="91425">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tcPr>
                </a:tc>
                <a:tc>
                  <a:txBody>
                    <a:bodyPr/>
                    <a:lstStyle/>
                    <a:p>
                      <a:pPr indent="0" lvl="0" marL="0" rtl="0" algn="ctr">
                        <a:spcBef>
                          <a:spcPts val="0"/>
                        </a:spcBef>
                        <a:spcAft>
                          <a:spcPts val="0"/>
                        </a:spcAft>
                        <a:buNone/>
                      </a:pPr>
                      <a:r>
                        <a:rPr b="1" lang="es" sz="1300">
                          <a:solidFill>
                            <a:srgbClr val="E1446D"/>
                          </a:solidFill>
                          <a:latin typeface="Rubik"/>
                          <a:ea typeface="Rubik"/>
                          <a:cs typeface="Rubik"/>
                          <a:sym typeface="Rubik"/>
                        </a:rPr>
                        <a:t>P</a:t>
                      </a:r>
                      <a:r>
                        <a:rPr b="1" baseline="-25000" lang="es" sz="1300">
                          <a:solidFill>
                            <a:srgbClr val="E1446D"/>
                          </a:solidFill>
                          <a:latin typeface="Rubik"/>
                          <a:ea typeface="Rubik"/>
                          <a:cs typeface="Rubik"/>
                          <a:sym typeface="Rubik"/>
                        </a:rPr>
                        <a:t>m</a:t>
                      </a:r>
                      <a:endParaRPr b="1" baseline="-25000" i="1" sz="1300">
                        <a:solidFill>
                          <a:srgbClr val="E1446D"/>
                        </a:solidFill>
                        <a:latin typeface="Rubik"/>
                        <a:ea typeface="Rubik"/>
                        <a:cs typeface="Rubik"/>
                        <a:sym typeface="Rubik"/>
                      </a:endParaRPr>
                    </a:p>
                  </a:txBody>
                  <a:tcPr marT="91425" marB="91425" marR="91425" marL="91425">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tcPr>
                </a:tc>
              </a:tr>
              <a:tr h="374575">
                <a:tc>
                  <a:txBody>
                    <a:bodyPr/>
                    <a:lstStyle/>
                    <a:p>
                      <a:pPr indent="0" lvl="0" marL="0" rtl="0" algn="ctr">
                        <a:spcBef>
                          <a:spcPts val="0"/>
                        </a:spcBef>
                        <a:spcAft>
                          <a:spcPts val="0"/>
                        </a:spcAft>
                        <a:buNone/>
                      </a:pPr>
                      <a:r>
                        <a:rPr b="1" lang="es" sz="1300">
                          <a:latin typeface="Rubik"/>
                          <a:ea typeface="Rubik"/>
                          <a:cs typeface="Rubik"/>
                          <a:sym typeface="Rubik"/>
                        </a:rPr>
                        <a:t>Usuario 1</a:t>
                      </a:r>
                      <a:endParaRPr b="1" sz="1300">
                        <a:latin typeface="Rubik"/>
                        <a:ea typeface="Rubik"/>
                        <a:cs typeface="Rubik"/>
                        <a:sym typeface="Rubik"/>
                      </a:endParaRPr>
                    </a:p>
                  </a:txBody>
                  <a:tcPr marT="91425" marB="91425" marR="91425" marL="91425">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tcPr>
                </a:tc>
                <a:tc>
                  <a:txBody>
                    <a:bodyPr/>
                    <a:lstStyle/>
                    <a:p>
                      <a:pPr indent="0" lvl="0" marL="0" rtl="0" algn="ctr">
                        <a:spcBef>
                          <a:spcPts val="0"/>
                        </a:spcBef>
                        <a:spcAft>
                          <a:spcPts val="0"/>
                        </a:spcAft>
                        <a:buNone/>
                      </a:pPr>
                      <a:r>
                        <a:rPr lang="es" sz="1300">
                          <a:latin typeface="Rubik"/>
                          <a:ea typeface="Rubik"/>
                          <a:cs typeface="Rubik"/>
                          <a:sym typeface="Rubik"/>
                        </a:rPr>
                        <a:t>5</a:t>
                      </a:r>
                      <a:endParaRPr sz="1300">
                        <a:latin typeface="Rubik"/>
                        <a:ea typeface="Rubik"/>
                        <a:cs typeface="Rubik"/>
                        <a:sym typeface="Rubik"/>
                      </a:endParaRPr>
                    </a:p>
                  </a:txBody>
                  <a:tcPr marT="91425" marB="91425" marR="91425" marL="91425">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tcPr>
                </a:tc>
                <a:tc>
                  <a:txBody>
                    <a:bodyPr/>
                    <a:lstStyle/>
                    <a:p>
                      <a:pPr indent="0" lvl="0" marL="0" rtl="0" algn="ctr">
                        <a:spcBef>
                          <a:spcPts val="0"/>
                        </a:spcBef>
                        <a:spcAft>
                          <a:spcPts val="0"/>
                        </a:spcAft>
                        <a:buNone/>
                      </a:pPr>
                      <a:r>
                        <a:rPr lang="es" sz="1300">
                          <a:latin typeface="Rubik"/>
                          <a:ea typeface="Rubik"/>
                          <a:cs typeface="Rubik"/>
                          <a:sym typeface="Rubik"/>
                        </a:rPr>
                        <a:t>4</a:t>
                      </a:r>
                      <a:endParaRPr sz="1300">
                        <a:latin typeface="Rubik"/>
                        <a:ea typeface="Rubik"/>
                        <a:cs typeface="Rubik"/>
                        <a:sym typeface="Rubik"/>
                      </a:endParaRPr>
                    </a:p>
                  </a:txBody>
                  <a:tcPr marT="91425" marB="91425" marR="91425" marL="91425">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b="1" lang="es" sz="1300">
                          <a:solidFill>
                            <a:srgbClr val="CC0000"/>
                          </a:solidFill>
                          <a:latin typeface="Rubik"/>
                          <a:ea typeface="Rubik"/>
                          <a:cs typeface="Rubik"/>
                          <a:sym typeface="Rubik"/>
                        </a:rPr>
                        <a:t>?</a:t>
                      </a:r>
                      <a:endParaRPr sz="1300">
                        <a:latin typeface="Rubik"/>
                        <a:ea typeface="Rubik"/>
                        <a:cs typeface="Rubik"/>
                        <a:sym typeface="Rubik"/>
                      </a:endParaRPr>
                    </a:p>
                  </a:txBody>
                  <a:tcPr marT="91425" marB="91425" marR="91425" marL="91425">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solidFill>
                      <a:srgbClr val="F3F3F3"/>
                    </a:solidFill>
                  </a:tcPr>
                </a:tc>
                <a:tc>
                  <a:txBody>
                    <a:bodyPr/>
                    <a:lstStyle/>
                    <a:p>
                      <a:pPr indent="0" lvl="0" marL="0" rtl="0" algn="ctr">
                        <a:spcBef>
                          <a:spcPts val="0"/>
                        </a:spcBef>
                        <a:spcAft>
                          <a:spcPts val="0"/>
                        </a:spcAft>
                        <a:buClr>
                          <a:schemeClr val="dk1"/>
                        </a:buClr>
                        <a:buSzPts val="1100"/>
                        <a:buFont typeface="Arial"/>
                        <a:buNone/>
                      </a:pPr>
                      <a:r>
                        <a:rPr b="1" lang="es" sz="1300">
                          <a:solidFill>
                            <a:srgbClr val="CC0000"/>
                          </a:solidFill>
                          <a:latin typeface="Rubik"/>
                          <a:ea typeface="Rubik"/>
                          <a:cs typeface="Rubik"/>
                          <a:sym typeface="Rubik"/>
                        </a:rPr>
                        <a:t>?</a:t>
                      </a:r>
                      <a:endParaRPr sz="1300">
                        <a:latin typeface="Rubik"/>
                        <a:ea typeface="Rubik"/>
                        <a:cs typeface="Rubik"/>
                        <a:sym typeface="Rubik"/>
                      </a:endParaRPr>
                    </a:p>
                  </a:txBody>
                  <a:tcPr marT="91425" marB="91425" marR="91425" marL="91425">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solidFill>
                      <a:srgbClr val="F3F3F3"/>
                    </a:solidFill>
                  </a:tcPr>
                </a:tc>
                <a:tc>
                  <a:txBody>
                    <a:bodyPr/>
                    <a:lstStyle/>
                    <a:p>
                      <a:pPr indent="0" lvl="0" marL="0" rtl="0" algn="ctr">
                        <a:spcBef>
                          <a:spcPts val="0"/>
                        </a:spcBef>
                        <a:spcAft>
                          <a:spcPts val="0"/>
                        </a:spcAft>
                        <a:buNone/>
                      </a:pPr>
                      <a:r>
                        <a:rPr lang="es" sz="1300">
                          <a:latin typeface="Rubik"/>
                          <a:ea typeface="Rubik"/>
                          <a:cs typeface="Rubik"/>
                          <a:sym typeface="Rubik"/>
                        </a:rPr>
                        <a:t>2</a:t>
                      </a:r>
                      <a:endParaRPr sz="1300">
                        <a:latin typeface="Rubik"/>
                        <a:ea typeface="Rubik"/>
                        <a:cs typeface="Rubik"/>
                        <a:sym typeface="Rubik"/>
                      </a:endParaRPr>
                    </a:p>
                  </a:txBody>
                  <a:tcPr marT="91425" marB="91425" marR="91425" marL="91425">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b="1" lang="es" sz="1300">
                          <a:solidFill>
                            <a:srgbClr val="CC0000"/>
                          </a:solidFill>
                          <a:latin typeface="Rubik"/>
                          <a:ea typeface="Rubik"/>
                          <a:cs typeface="Rubik"/>
                          <a:sym typeface="Rubik"/>
                        </a:rPr>
                        <a:t>?</a:t>
                      </a:r>
                      <a:endParaRPr sz="1300">
                        <a:latin typeface="Rubik"/>
                        <a:ea typeface="Rubik"/>
                        <a:cs typeface="Rubik"/>
                        <a:sym typeface="Rubik"/>
                      </a:endParaRPr>
                    </a:p>
                  </a:txBody>
                  <a:tcPr marT="91425" marB="91425" marR="91425" marL="91425">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solidFill>
                      <a:srgbClr val="F3F3F3"/>
                    </a:solidFill>
                  </a:tcPr>
                </a:tc>
                <a:tc>
                  <a:txBody>
                    <a:bodyPr/>
                    <a:lstStyle/>
                    <a:p>
                      <a:pPr indent="0" lvl="0" marL="0" rtl="0" algn="ctr">
                        <a:spcBef>
                          <a:spcPts val="0"/>
                        </a:spcBef>
                        <a:spcAft>
                          <a:spcPts val="0"/>
                        </a:spcAft>
                        <a:buNone/>
                      </a:pPr>
                      <a:r>
                        <a:rPr lang="es" sz="1300">
                          <a:latin typeface="Rubik"/>
                          <a:ea typeface="Rubik"/>
                          <a:cs typeface="Rubik"/>
                          <a:sym typeface="Rubik"/>
                        </a:rPr>
                        <a:t>...</a:t>
                      </a:r>
                      <a:endParaRPr sz="1300">
                        <a:latin typeface="Rubik"/>
                        <a:ea typeface="Rubik"/>
                        <a:cs typeface="Rubik"/>
                        <a:sym typeface="Rubik"/>
                      </a:endParaRPr>
                    </a:p>
                  </a:txBody>
                  <a:tcPr marT="91425" marB="91425" marR="91425" marL="91425">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tcPr>
                </a:tc>
                <a:tc>
                  <a:txBody>
                    <a:bodyPr/>
                    <a:lstStyle/>
                    <a:p>
                      <a:pPr indent="0" lvl="0" marL="0" rtl="0" algn="ctr">
                        <a:spcBef>
                          <a:spcPts val="0"/>
                        </a:spcBef>
                        <a:spcAft>
                          <a:spcPts val="0"/>
                        </a:spcAft>
                        <a:buNone/>
                      </a:pPr>
                      <a:r>
                        <a:rPr lang="es" sz="1300">
                          <a:latin typeface="Rubik"/>
                          <a:ea typeface="Rubik"/>
                          <a:cs typeface="Rubik"/>
                          <a:sym typeface="Rubik"/>
                        </a:rPr>
                        <a:t>1</a:t>
                      </a:r>
                      <a:endParaRPr sz="1300">
                        <a:latin typeface="Rubik"/>
                        <a:ea typeface="Rubik"/>
                        <a:cs typeface="Rubik"/>
                        <a:sym typeface="Rubik"/>
                      </a:endParaRPr>
                    </a:p>
                  </a:txBody>
                  <a:tcPr marT="91425" marB="91425" marR="91425" marL="91425">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tcPr>
                </a:tc>
              </a:tr>
              <a:tr h="374575">
                <a:tc>
                  <a:txBody>
                    <a:bodyPr/>
                    <a:lstStyle/>
                    <a:p>
                      <a:pPr indent="0" lvl="0" marL="0" rtl="0" algn="ctr">
                        <a:spcBef>
                          <a:spcPts val="0"/>
                        </a:spcBef>
                        <a:spcAft>
                          <a:spcPts val="0"/>
                        </a:spcAft>
                        <a:buNone/>
                      </a:pPr>
                      <a:r>
                        <a:rPr b="1" lang="es" sz="1300">
                          <a:latin typeface="Rubik"/>
                          <a:ea typeface="Rubik"/>
                          <a:cs typeface="Rubik"/>
                          <a:sym typeface="Rubik"/>
                        </a:rPr>
                        <a:t>Usuario 2</a:t>
                      </a:r>
                      <a:endParaRPr b="1" sz="1300">
                        <a:latin typeface="Rubik"/>
                        <a:ea typeface="Rubik"/>
                        <a:cs typeface="Rubik"/>
                        <a:sym typeface="Rubik"/>
                      </a:endParaRPr>
                    </a:p>
                  </a:txBody>
                  <a:tcPr marT="91425" marB="91425" marR="91425" marL="91425">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tcPr>
                </a:tc>
                <a:tc>
                  <a:txBody>
                    <a:bodyPr/>
                    <a:lstStyle/>
                    <a:p>
                      <a:pPr indent="0" lvl="0" marL="0" rtl="0" algn="ctr">
                        <a:spcBef>
                          <a:spcPts val="0"/>
                        </a:spcBef>
                        <a:spcAft>
                          <a:spcPts val="0"/>
                        </a:spcAft>
                        <a:buNone/>
                      </a:pPr>
                      <a:r>
                        <a:rPr lang="es" sz="1300">
                          <a:latin typeface="Rubik"/>
                          <a:ea typeface="Rubik"/>
                          <a:cs typeface="Rubik"/>
                          <a:sym typeface="Rubik"/>
                        </a:rPr>
                        <a:t>2</a:t>
                      </a:r>
                      <a:endParaRPr sz="1300">
                        <a:latin typeface="Rubik"/>
                        <a:ea typeface="Rubik"/>
                        <a:cs typeface="Rubik"/>
                        <a:sym typeface="Rubik"/>
                      </a:endParaRPr>
                    </a:p>
                  </a:txBody>
                  <a:tcPr marT="91425" marB="91425" marR="91425" marL="91425">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tcPr>
                </a:tc>
                <a:tc>
                  <a:txBody>
                    <a:bodyPr/>
                    <a:lstStyle/>
                    <a:p>
                      <a:pPr indent="0" lvl="0" marL="0" rtl="0" algn="ctr">
                        <a:spcBef>
                          <a:spcPts val="0"/>
                        </a:spcBef>
                        <a:spcAft>
                          <a:spcPts val="0"/>
                        </a:spcAft>
                        <a:buNone/>
                      </a:pPr>
                      <a:r>
                        <a:rPr lang="es" sz="1300">
                          <a:latin typeface="Rubik"/>
                          <a:ea typeface="Rubik"/>
                          <a:cs typeface="Rubik"/>
                          <a:sym typeface="Rubik"/>
                        </a:rPr>
                        <a:t>1</a:t>
                      </a:r>
                      <a:endParaRPr sz="1300">
                        <a:latin typeface="Rubik"/>
                        <a:ea typeface="Rubik"/>
                        <a:cs typeface="Rubik"/>
                        <a:sym typeface="Rubik"/>
                      </a:endParaRPr>
                    </a:p>
                  </a:txBody>
                  <a:tcPr marT="91425" marB="91425" marR="91425" marL="91425">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b="1" lang="es" sz="1300">
                          <a:solidFill>
                            <a:srgbClr val="CC0000"/>
                          </a:solidFill>
                          <a:latin typeface="Rubik"/>
                          <a:ea typeface="Rubik"/>
                          <a:cs typeface="Rubik"/>
                          <a:sym typeface="Rubik"/>
                        </a:rPr>
                        <a:t>?</a:t>
                      </a:r>
                      <a:endParaRPr sz="1300">
                        <a:latin typeface="Rubik"/>
                        <a:ea typeface="Rubik"/>
                        <a:cs typeface="Rubik"/>
                        <a:sym typeface="Rubik"/>
                      </a:endParaRPr>
                    </a:p>
                  </a:txBody>
                  <a:tcPr marT="91425" marB="91425" marR="91425" marL="91425">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solidFill>
                      <a:srgbClr val="F3F3F3"/>
                    </a:solidFill>
                  </a:tcPr>
                </a:tc>
                <a:tc>
                  <a:txBody>
                    <a:bodyPr/>
                    <a:lstStyle/>
                    <a:p>
                      <a:pPr indent="0" lvl="0" marL="0" rtl="0" algn="ctr">
                        <a:spcBef>
                          <a:spcPts val="0"/>
                        </a:spcBef>
                        <a:spcAft>
                          <a:spcPts val="0"/>
                        </a:spcAft>
                        <a:buNone/>
                      </a:pPr>
                      <a:r>
                        <a:rPr lang="es" sz="1300">
                          <a:latin typeface="Rubik"/>
                          <a:ea typeface="Rubik"/>
                          <a:cs typeface="Rubik"/>
                          <a:sym typeface="Rubik"/>
                        </a:rPr>
                        <a:t>5</a:t>
                      </a:r>
                      <a:endParaRPr sz="1300">
                        <a:latin typeface="Rubik"/>
                        <a:ea typeface="Rubik"/>
                        <a:cs typeface="Rubik"/>
                        <a:sym typeface="Rubik"/>
                      </a:endParaRPr>
                    </a:p>
                  </a:txBody>
                  <a:tcPr marT="91425" marB="91425" marR="91425" marL="91425">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b="1" lang="es" sz="1300">
                          <a:solidFill>
                            <a:srgbClr val="CC0000"/>
                          </a:solidFill>
                          <a:latin typeface="Rubik"/>
                          <a:ea typeface="Rubik"/>
                          <a:cs typeface="Rubik"/>
                          <a:sym typeface="Rubik"/>
                        </a:rPr>
                        <a:t>?</a:t>
                      </a:r>
                      <a:endParaRPr sz="1300">
                        <a:latin typeface="Rubik"/>
                        <a:ea typeface="Rubik"/>
                        <a:cs typeface="Rubik"/>
                        <a:sym typeface="Rubik"/>
                      </a:endParaRPr>
                    </a:p>
                  </a:txBody>
                  <a:tcPr marT="91425" marB="91425" marR="91425" marL="91425">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solidFill>
                      <a:srgbClr val="F3F3F3"/>
                    </a:solidFill>
                  </a:tcPr>
                </a:tc>
                <a:tc>
                  <a:txBody>
                    <a:bodyPr/>
                    <a:lstStyle/>
                    <a:p>
                      <a:pPr indent="0" lvl="0" marL="0" rtl="0" algn="ctr">
                        <a:spcBef>
                          <a:spcPts val="0"/>
                        </a:spcBef>
                        <a:spcAft>
                          <a:spcPts val="0"/>
                        </a:spcAft>
                        <a:buClr>
                          <a:schemeClr val="dk1"/>
                        </a:buClr>
                        <a:buSzPts val="1100"/>
                        <a:buFont typeface="Arial"/>
                        <a:buNone/>
                      </a:pPr>
                      <a:r>
                        <a:rPr b="1" lang="es" sz="1300">
                          <a:solidFill>
                            <a:srgbClr val="CC0000"/>
                          </a:solidFill>
                          <a:latin typeface="Rubik"/>
                          <a:ea typeface="Rubik"/>
                          <a:cs typeface="Rubik"/>
                          <a:sym typeface="Rubik"/>
                        </a:rPr>
                        <a:t>?</a:t>
                      </a:r>
                      <a:endParaRPr sz="1300">
                        <a:latin typeface="Rubik"/>
                        <a:ea typeface="Rubik"/>
                        <a:cs typeface="Rubik"/>
                        <a:sym typeface="Rubik"/>
                      </a:endParaRPr>
                    </a:p>
                  </a:txBody>
                  <a:tcPr marT="91425" marB="91425" marR="91425" marL="91425">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solidFill>
                      <a:srgbClr val="F3F3F3"/>
                    </a:solidFill>
                  </a:tcPr>
                </a:tc>
                <a:tc>
                  <a:txBody>
                    <a:bodyPr/>
                    <a:lstStyle/>
                    <a:p>
                      <a:pPr indent="0" lvl="0" marL="0" rtl="0" algn="ctr">
                        <a:spcBef>
                          <a:spcPts val="0"/>
                        </a:spcBef>
                        <a:spcAft>
                          <a:spcPts val="0"/>
                        </a:spcAft>
                        <a:buNone/>
                      </a:pPr>
                      <a:r>
                        <a:rPr lang="es" sz="1300">
                          <a:latin typeface="Rubik"/>
                          <a:ea typeface="Rubik"/>
                          <a:cs typeface="Rubik"/>
                          <a:sym typeface="Rubik"/>
                        </a:rPr>
                        <a:t>...</a:t>
                      </a:r>
                      <a:endParaRPr sz="1300">
                        <a:latin typeface="Rubik"/>
                        <a:ea typeface="Rubik"/>
                        <a:cs typeface="Rubik"/>
                        <a:sym typeface="Rubik"/>
                      </a:endParaRPr>
                    </a:p>
                  </a:txBody>
                  <a:tcPr marT="91425" marB="91425" marR="91425" marL="91425">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tcPr>
                </a:tc>
                <a:tc>
                  <a:txBody>
                    <a:bodyPr/>
                    <a:lstStyle/>
                    <a:p>
                      <a:pPr indent="0" lvl="0" marL="0" rtl="0" algn="ctr">
                        <a:spcBef>
                          <a:spcPts val="0"/>
                        </a:spcBef>
                        <a:spcAft>
                          <a:spcPts val="0"/>
                        </a:spcAft>
                        <a:buNone/>
                      </a:pPr>
                      <a:r>
                        <a:rPr lang="es" sz="1300">
                          <a:latin typeface="Rubik"/>
                          <a:ea typeface="Rubik"/>
                          <a:cs typeface="Rubik"/>
                          <a:sym typeface="Rubik"/>
                        </a:rPr>
                        <a:t>5</a:t>
                      </a:r>
                      <a:endParaRPr sz="1300">
                        <a:latin typeface="Rubik"/>
                        <a:ea typeface="Rubik"/>
                        <a:cs typeface="Rubik"/>
                        <a:sym typeface="Rubik"/>
                      </a:endParaRPr>
                    </a:p>
                  </a:txBody>
                  <a:tcPr marT="91425" marB="91425" marR="91425" marL="91425">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tcPr>
                </a:tc>
              </a:tr>
              <a:tr h="374575">
                <a:tc>
                  <a:txBody>
                    <a:bodyPr/>
                    <a:lstStyle/>
                    <a:p>
                      <a:pPr indent="0" lvl="0" marL="0" rtl="0" algn="ctr">
                        <a:spcBef>
                          <a:spcPts val="0"/>
                        </a:spcBef>
                        <a:spcAft>
                          <a:spcPts val="0"/>
                        </a:spcAft>
                        <a:buNone/>
                      </a:pPr>
                      <a:r>
                        <a:rPr b="1" lang="es" sz="1300">
                          <a:solidFill>
                            <a:srgbClr val="E1446D"/>
                          </a:solidFill>
                          <a:latin typeface="Rubik"/>
                          <a:ea typeface="Rubik"/>
                          <a:cs typeface="Rubik"/>
                          <a:sym typeface="Rubik"/>
                        </a:rPr>
                        <a:t>Usuario 3</a:t>
                      </a:r>
                      <a:endParaRPr b="1" sz="1300">
                        <a:solidFill>
                          <a:srgbClr val="E1446D"/>
                        </a:solidFill>
                        <a:latin typeface="Rubik"/>
                        <a:ea typeface="Rubik"/>
                        <a:cs typeface="Rubik"/>
                        <a:sym typeface="Rubik"/>
                      </a:endParaRPr>
                    </a:p>
                  </a:txBody>
                  <a:tcPr marT="91425" marB="91425" marR="91425" marL="91425">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b="1" lang="es" sz="1300">
                          <a:solidFill>
                            <a:srgbClr val="CC0000"/>
                          </a:solidFill>
                          <a:latin typeface="Rubik"/>
                          <a:ea typeface="Rubik"/>
                          <a:cs typeface="Rubik"/>
                          <a:sym typeface="Rubik"/>
                        </a:rPr>
                        <a:t>?</a:t>
                      </a:r>
                      <a:endParaRPr sz="1300">
                        <a:latin typeface="Rubik"/>
                        <a:ea typeface="Rubik"/>
                        <a:cs typeface="Rubik"/>
                        <a:sym typeface="Rubik"/>
                      </a:endParaRPr>
                    </a:p>
                  </a:txBody>
                  <a:tcPr marT="91425" marB="91425" marR="91425" marL="91425">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solidFill>
                      <a:srgbClr val="F3F3F3"/>
                    </a:solidFill>
                  </a:tcPr>
                </a:tc>
                <a:tc>
                  <a:txBody>
                    <a:bodyPr/>
                    <a:lstStyle/>
                    <a:p>
                      <a:pPr indent="0" lvl="0" marL="0" rtl="0" algn="ctr">
                        <a:spcBef>
                          <a:spcPts val="0"/>
                        </a:spcBef>
                        <a:spcAft>
                          <a:spcPts val="0"/>
                        </a:spcAft>
                        <a:buNone/>
                      </a:pPr>
                      <a:r>
                        <a:rPr lang="es" sz="1300">
                          <a:latin typeface="Rubik"/>
                          <a:ea typeface="Rubik"/>
                          <a:cs typeface="Rubik"/>
                          <a:sym typeface="Rubik"/>
                        </a:rPr>
                        <a:t>1</a:t>
                      </a:r>
                      <a:endParaRPr sz="1300">
                        <a:latin typeface="Rubik"/>
                        <a:ea typeface="Rubik"/>
                        <a:cs typeface="Rubik"/>
                        <a:sym typeface="Rubik"/>
                      </a:endParaRPr>
                    </a:p>
                  </a:txBody>
                  <a:tcPr marT="91425" marB="91425" marR="91425" marL="91425">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tcPr>
                </a:tc>
                <a:tc>
                  <a:txBody>
                    <a:bodyPr/>
                    <a:lstStyle/>
                    <a:p>
                      <a:pPr indent="0" lvl="0" marL="0" rtl="0" algn="ctr">
                        <a:spcBef>
                          <a:spcPts val="0"/>
                        </a:spcBef>
                        <a:spcAft>
                          <a:spcPts val="0"/>
                        </a:spcAft>
                        <a:buNone/>
                      </a:pPr>
                      <a:r>
                        <a:rPr lang="es" sz="1300">
                          <a:latin typeface="Rubik"/>
                          <a:ea typeface="Rubik"/>
                          <a:cs typeface="Rubik"/>
                          <a:sym typeface="Rubik"/>
                        </a:rPr>
                        <a:t>5</a:t>
                      </a:r>
                      <a:endParaRPr sz="1300">
                        <a:latin typeface="Rubik"/>
                        <a:ea typeface="Rubik"/>
                        <a:cs typeface="Rubik"/>
                        <a:sym typeface="Rubik"/>
                      </a:endParaRPr>
                    </a:p>
                  </a:txBody>
                  <a:tcPr marT="91425" marB="91425" marR="91425" marL="91425">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b="1" lang="es" sz="1300">
                          <a:solidFill>
                            <a:srgbClr val="CC0000"/>
                          </a:solidFill>
                          <a:latin typeface="Rubik"/>
                          <a:ea typeface="Rubik"/>
                          <a:cs typeface="Rubik"/>
                          <a:sym typeface="Rubik"/>
                        </a:rPr>
                        <a:t>?</a:t>
                      </a:r>
                      <a:endParaRPr sz="1300">
                        <a:latin typeface="Rubik"/>
                        <a:ea typeface="Rubik"/>
                        <a:cs typeface="Rubik"/>
                        <a:sym typeface="Rubik"/>
                      </a:endParaRPr>
                    </a:p>
                  </a:txBody>
                  <a:tcPr marT="91425" marB="91425" marR="91425" marL="91425">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solidFill>
                      <a:srgbClr val="F3F3F3"/>
                    </a:solidFill>
                  </a:tcPr>
                </a:tc>
                <a:tc>
                  <a:txBody>
                    <a:bodyPr/>
                    <a:lstStyle/>
                    <a:p>
                      <a:pPr indent="0" lvl="0" marL="0" rtl="0" algn="ctr">
                        <a:spcBef>
                          <a:spcPts val="0"/>
                        </a:spcBef>
                        <a:spcAft>
                          <a:spcPts val="0"/>
                        </a:spcAft>
                        <a:buNone/>
                      </a:pPr>
                      <a:r>
                        <a:rPr lang="es" sz="1300">
                          <a:latin typeface="Rubik"/>
                          <a:ea typeface="Rubik"/>
                          <a:cs typeface="Rubik"/>
                          <a:sym typeface="Rubik"/>
                        </a:rPr>
                        <a:t>4</a:t>
                      </a:r>
                      <a:endParaRPr sz="1300">
                        <a:latin typeface="Rubik"/>
                        <a:ea typeface="Rubik"/>
                        <a:cs typeface="Rubik"/>
                        <a:sym typeface="Rubik"/>
                      </a:endParaRPr>
                    </a:p>
                  </a:txBody>
                  <a:tcPr marT="91425" marB="91425" marR="91425" marL="91425">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tcPr>
                </a:tc>
                <a:tc>
                  <a:txBody>
                    <a:bodyPr/>
                    <a:lstStyle/>
                    <a:p>
                      <a:pPr indent="0" lvl="0" marL="0" rtl="0" algn="ctr">
                        <a:spcBef>
                          <a:spcPts val="0"/>
                        </a:spcBef>
                        <a:spcAft>
                          <a:spcPts val="0"/>
                        </a:spcAft>
                        <a:buNone/>
                      </a:pPr>
                      <a:r>
                        <a:rPr lang="es" sz="1300">
                          <a:latin typeface="Rubik"/>
                          <a:ea typeface="Rubik"/>
                          <a:cs typeface="Rubik"/>
                          <a:sym typeface="Rubik"/>
                        </a:rPr>
                        <a:t>3</a:t>
                      </a:r>
                      <a:endParaRPr sz="1300">
                        <a:latin typeface="Rubik"/>
                        <a:ea typeface="Rubik"/>
                        <a:cs typeface="Rubik"/>
                        <a:sym typeface="Rubik"/>
                      </a:endParaRPr>
                    </a:p>
                  </a:txBody>
                  <a:tcPr marT="91425" marB="91425" marR="91425" marL="91425">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tcPr>
                </a:tc>
                <a:tc>
                  <a:txBody>
                    <a:bodyPr/>
                    <a:lstStyle/>
                    <a:p>
                      <a:pPr indent="0" lvl="0" marL="0" rtl="0" algn="ctr">
                        <a:spcBef>
                          <a:spcPts val="0"/>
                        </a:spcBef>
                        <a:spcAft>
                          <a:spcPts val="0"/>
                        </a:spcAft>
                        <a:buNone/>
                      </a:pPr>
                      <a:r>
                        <a:rPr lang="es" sz="1300">
                          <a:latin typeface="Rubik"/>
                          <a:ea typeface="Rubik"/>
                          <a:cs typeface="Rubik"/>
                          <a:sym typeface="Rubik"/>
                        </a:rPr>
                        <a:t>...</a:t>
                      </a:r>
                      <a:endParaRPr sz="1300">
                        <a:latin typeface="Rubik"/>
                        <a:ea typeface="Rubik"/>
                        <a:cs typeface="Rubik"/>
                        <a:sym typeface="Rubik"/>
                      </a:endParaRPr>
                    </a:p>
                  </a:txBody>
                  <a:tcPr marT="91425" marB="91425" marR="91425" marL="91425">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tcPr>
                </a:tc>
                <a:tc>
                  <a:txBody>
                    <a:bodyPr/>
                    <a:lstStyle/>
                    <a:p>
                      <a:pPr indent="0" lvl="0" marL="0" rtl="0" algn="ctr">
                        <a:spcBef>
                          <a:spcPts val="0"/>
                        </a:spcBef>
                        <a:spcAft>
                          <a:spcPts val="0"/>
                        </a:spcAft>
                        <a:buNone/>
                      </a:pPr>
                      <a:r>
                        <a:rPr lang="es" sz="1300">
                          <a:latin typeface="Rubik"/>
                          <a:ea typeface="Rubik"/>
                          <a:cs typeface="Rubik"/>
                          <a:sym typeface="Rubik"/>
                        </a:rPr>
                        <a:t>2</a:t>
                      </a:r>
                      <a:endParaRPr sz="1300">
                        <a:latin typeface="Rubik"/>
                        <a:ea typeface="Rubik"/>
                        <a:cs typeface="Rubik"/>
                        <a:sym typeface="Rubik"/>
                      </a:endParaRPr>
                    </a:p>
                  </a:txBody>
                  <a:tcPr marT="91425" marB="91425" marR="91425" marL="91425">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tcPr>
                </a:tc>
              </a:tr>
              <a:tr h="374575">
                <a:tc>
                  <a:txBody>
                    <a:bodyPr/>
                    <a:lstStyle/>
                    <a:p>
                      <a:pPr indent="0" lvl="0" marL="0" rtl="0" algn="ctr">
                        <a:spcBef>
                          <a:spcPts val="0"/>
                        </a:spcBef>
                        <a:spcAft>
                          <a:spcPts val="0"/>
                        </a:spcAft>
                        <a:buNone/>
                      </a:pPr>
                      <a:r>
                        <a:rPr b="1" lang="es" sz="1300">
                          <a:solidFill>
                            <a:srgbClr val="E1446D"/>
                          </a:solidFill>
                          <a:latin typeface="Rubik"/>
                          <a:ea typeface="Rubik"/>
                          <a:cs typeface="Rubik"/>
                          <a:sym typeface="Rubik"/>
                        </a:rPr>
                        <a:t>Usuario 4</a:t>
                      </a:r>
                      <a:endParaRPr b="1" sz="1300">
                        <a:solidFill>
                          <a:srgbClr val="E1446D"/>
                        </a:solidFill>
                        <a:latin typeface="Rubik"/>
                        <a:ea typeface="Rubik"/>
                        <a:cs typeface="Rubik"/>
                        <a:sym typeface="Rubik"/>
                      </a:endParaRPr>
                    </a:p>
                  </a:txBody>
                  <a:tcPr marT="91425" marB="91425" marR="91425" marL="91425">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tcPr>
                </a:tc>
                <a:tc>
                  <a:txBody>
                    <a:bodyPr/>
                    <a:lstStyle/>
                    <a:p>
                      <a:pPr indent="0" lvl="0" marL="0" rtl="0" algn="ctr">
                        <a:spcBef>
                          <a:spcPts val="0"/>
                        </a:spcBef>
                        <a:spcAft>
                          <a:spcPts val="0"/>
                        </a:spcAft>
                        <a:buNone/>
                      </a:pPr>
                      <a:r>
                        <a:rPr lang="es" sz="1300">
                          <a:latin typeface="Rubik"/>
                          <a:ea typeface="Rubik"/>
                          <a:cs typeface="Rubik"/>
                          <a:sym typeface="Rubik"/>
                        </a:rPr>
                        <a:t>4</a:t>
                      </a:r>
                      <a:endParaRPr sz="1300">
                        <a:latin typeface="Rubik"/>
                        <a:ea typeface="Rubik"/>
                        <a:cs typeface="Rubik"/>
                        <a:sym typeface="Rubik"/>
                      </a:endParaRPr>
                    </a:p>
                  </a:txBody>
                  <a:tcPr marT="91425" marB="91425" marR="91425" marL="91425">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tcPr>
                </a:tc>
                <a:tc>
                  <a:txBody>
                    <a:bodyPr/>
                    <a:lstStyle/>
                    <a:p>
                      <a:pPr indent="0" lvl="0" marL="0" rtl="0" algn="ctr">
                        <a:spcBef>
                          <a:spcPts val="0"/>
                        </a:spcBef>
                        <a:spcAft>
                          <a:spcPts val="0"/>
                        </a:spcAft>
                        <a:buNone/>
                      </a:pPr>
                      <a:r>
                        <a:rPr b="1" lang="es" sz="1300">
                          <a:solidFill>
                            <a:srgbClr val="CC0000"/>
                          </a:solidFill>
                          <a:latin typeface="Rubik"/>
                          <a:ea typeface="Rubik"/>
                          <a:cs typeface="Rubik"/>
                          <a:sym typeface="Rubik"/>
                        </a:rPr>
                        <a:t>?</a:t>
                      </a:r>
                      <a:endParaRPr b="1" sz="1300">
                        <a:solidFill>
                          <a:srgbClr val="CC0000"/>
                        </a:solidFill>
                        <a:latin typeface="Rubik"/>
                        <a:ea typeface="Rubik"/>
                        <a:cs typeface="Rubik"/>
                        <a:sym typeface="Rubik"/>
                      </a:endParaRPr>
                    </a:p>
                  </a:txBody>
                  <a:tcPr marT="91425" marB="91425" marR="91425" marL="91425">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solidFill>
                      <a:srgbClr val="F3F3F3"/>
                    </a:solidFill>
                  </a:tcPr>
                </a:tc>
                <a:tc>
                  <a:txBody>
                    <a:bodyPr/>
                    <a:lstStyle/>
                    <a:p>
                      <a:pPr indent="0" lvl="0" marL="0" rtl="0" algn="ctr">
                        <a:spcBef>
                          <a:spcPts val="0"/>
                        </a:spcBef>
                        <a:spcAft>
                          <a:spcPts val="0"/>
                        </a:spcAft>
                        <a:buClr>
                          <a:schemeClr val="dk1"/>
                        </a:buClr>
                        <a:buSzPts val="1100"/>
                        <a:buFont typeface="Arial"/>
                        <a:buNone/>
                      </a:pPr>
                      <a:r>
                        <a:rPr b="1" lang="es" sz="1300">
                          <a:solidFill>
                            <a:srgbClr val="CC0000"/>
                          </a:solidFill>
                          <a:latin typeface="Rubik"/>
                          <a:ea typeface="Rubik"/>
                          <a:cs typeface="Rubik"/>
                          <a:sym typeface="Rubik"/>
                        </a:rPr>
                        <a:t>?</a:t>
                      </a:r>
                      <a:endParaRPr sz="1300">
                        <a:latin typeface="Rubik"/>
                        <a:ea typeface="Rubik"/>
                        <a:cs typeface="Rubik"/>
                        <a:sym typeface="Rubik"/>
                      </a:endParaRPr>
                    </a:p>
                  </a:txBody>
                  <a:tcPr marT="91425" marB="91425" marR="91425" marL="91425">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solidFill>
                      <a:srgbClr val="F3F3F3"/>
                    </a:solidFill>
                  </a:tcPr>
                </a:tc>
                <a:tc>
                  <a:txBody>
                    <a:bodyPr/>
                    <a:lstStyle/>
                    <a:p>
                      <a:pPr indent="0" lvl="0" marL="0" rtl="0" algn="ctr">
                        <a:spcBef>
                          <a:spcPts val="0"/>
                        </a:spcBef>
                        <a:spcAft>
                          <a:spcPts val="0"/>
                        </a:spcAft>
                        <a:buNone/>
                      </a:pPr>
                      <a:r>
                        <a:rPr lang="es" sz="1300">
                          <a:latin typeface="Rubik"/>
                          <a:ea typeface="Rubik"/>
                          <a:cs typeface="Rubik"/>
                          <a:sym typeface="Rubik"/>
                        </a:rPr>
                        <a:t>2</a:t>
                      </a:r>
                      <a:endParaRPr sz="1300">
                        <a:latin typeface="Rubik"/>
                        <a:ea typeface="Rubik"/>
                        <a:cs typeface="Rubik"/>
                        <a:sym typeface="Rubik"/>
                      </a:endParaRPr>
                    </a:p>
                  </a:txBody>
                  <a:tcPr marT="91425" marB="91425" marR="91425" marL="91425">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tcPr>
                </a:tc>
                <a:tc>
                  <a:txBody>
                    <a:bodyPr/>
                    <a:lstStyle/>
                    <a:p>
                      <a:pPr indent="0" lvl="0" marL="0" rtl="0" algn="ctr">
                        <a:spcBef>
                          <a:spcPts val="0"/>
                        </a:spcBef>
                        <a:spcAft>
                          <a:spcPts val="0"/>
                        </a:spcAft>
                        <a:buNone/>
                      </a:pPr>
                      <a:r>
                        <a:rPr lang="es" sz="1300">
                          <a:latin typeface="Rubik"/>
                          <a:ea typeface="Rubik"/>
                          <a:cs typeface="Rubik"/>
                          <a:sym typeface="Rubik"/>
                        </a:rPr>
                        <a:t>1</a:t>
                      </a:r>
                      <a:endParaRPr sz="1300">
                        <a:latin typeface="Rubik"/>
                        <a:ea typeface="Rubik"/>
                        <a:cs typeface="Rubik"/>
                        <a:sym typeface="Rubik"/>
                      </a:endParaRPr>
                    </a:p>
                  </a:txBody>
                  <a:tcPr marT="91425" marB="91425" marR="91425" marL="91425">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b="1" lang="es" sz="1300">
                          <a:solidFill>
                            <a:srgbClr val="CC0000"/>
                          </a:solidFill>
                          <a:latin typeface="Rubik"/>
                          <a:ea typeface="Rubik"/>
                          <a:cs typeface="Rubik"/>
                          <a:sym typeface="Rubik"/>
                        </a:rPr>
                        <a:t>?</a:t>
                      </a:r>
                      <a:endParaRPr sz="1300">
                        <a:latin typeface="Rubik"/>
                        <a:ea typeface="Rubik"/>
                        <a:cs typeface="Rubik"/>
                        <a:sym typeface="Rubik"/>
                      </a:endParaRPr>
                    </a:p>
                  </a:txBody>
                  <a:tcPr marT="91425" marB="91425" marR="91425" marL="91425">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solidFill>
                      <a:srgbClr val="F3F3F3"/>
                    </a:solidFill>
                  </a:tcPr>
                </a:tc>
                <a:tc>
                  <a:txBody>
                    <a:bodyPr/>
                    <a:lstStyle/>
                    <a:p>
                      <a:pPr indent="0" lvl="0" marL="0" rtl="0" algn="ctr">
                        <a:spcBef>
                          <a:spcPts val="0"/>
                        </a:spcBef>
                        <a:spcAft>
                          <a:spcPts val="0"/>
                        </a:spcAft>
                        <a:buClr>
                          <a:schemeClr val="dk1"/>
                        </a:buClr>
                        <a:buSzPts val="1100"/>
                        <a:buFont typeface="Arial"/>
                        <a:buNone/>
                      </a:pPr>
                      <a:r>
                        <a:rPr lang="es" sz="1300">
                          <a:solidFill>
                            <a:schemeClr val="dk1"/>
                          </a:solidFill>
                          <a:latin typeface="Rubik"/>
                          <a:ea typeface="Rubik"/>
                          <a:cs typeface="Rubik"/>
                          <a:sym typeface="Rubik"/>
                        </a:rPr>
                        <a:t>...</a:t>
                      </a:r>
                      <a:endParaRPr sz="1300">
                        <a:latin typeface="Rubik"/>
                        <a:ea typeface="Rubik"/>
                        <a:cs typeface="Rubik"/>
                        <a:sym typeface="Rubik"/>
                      </a:endParaRPr>
                    </a:p>
                  </a:txBody>
                  <a:tcPr marT="91425" marB="91425" marR="91425" marL="91425">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b="1" lang="es" sz="1300">
                          <a:solidFill>
                            <a:srgbClr val="CC0000"/>
                          </a:solidFill>
                          <a:latin typeface="Rubik"/>
                          <a:ea typeface="Rubik"/>
                          <a:cs typeface="Rubik"/>
                          <a:sym typeface="Rubik"/>
                        </a:rPr>
                        <a:t>?</a:t>
                      </a:r>
                      <a:endParaRPr sz="1300">
                        <a:latin typeface="Rubik"/>
                        <a:ea typeface="Rubik"/>
                        <a:cs typeface="Rubik"/>
                        <a:sym typeface="Rubik"/>
                      </a:endParaRPr>
                    </a:p>
                  </a:txBody>
                  <a:tcPr marT="91425" marB="91425" marR="91425" marL="91425">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solidFill>
                      <a:srgbClr val="F3F3F3"/>
                    </a:solidFill>
                  </a:tcPr>
                </a:tc>
              </a:tr>
              <a:tr h="374575">
                <a:tc>
                  <a:txBody>
                    <a:bodyPr/>
                    <a:lstStyle/>
                    <a:p>
                      <a:pPr indent="0" lvl="0" marL="0" rtl="0" algn="ctr">
                        <a:spcBef>
                          <a:spcPts val="0"/>
                        </a:spcBef>
                        <a:spcAft>
                          <a:spcPts val="0"/>
                        </a:spcAft>
                        <a:buNone/>
                      </a:pPr>
                      <a:r>
                        <a:rPr b="1" lang="es" sz="1300">
                          <a:latin typeface="Rubik"/>
                          <a:ea typeface="Rubik"/>
                          <a:cs typeface="Rubik"/>
                          <a:sym typeface="Rubik"/>
                        </a:rPr>
                        <a:t>...</a:t>
                      </a:r>
                      <a:endParaRPr b="1" sz="1300">
                        <a:latin typeface="Rubik"/>
                        <a:ea typeface="Rubik"/>
                        <a:cs typeface="Rubik"/>
                        <a:sym typeface="Rubik"/>
                      </a:endParaRPr>
                    </a:p>
                  </a:txBody>
                  <a:tcPr marT="91425" marB="91425" marR="91425" marL="91425">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tcPr>
                </a:tc>
                <a:tc>
                  <a:txBody>
                    <a:bodyPr/>
                    <a:lstStyle/>
                    <a:p>
                      <a:pPr indent="0" lvl="0" marL="0" rtl="0" algn="ctr">
                        <a:spcBef>
                          <a:spcPts val="0"/>
                        </a:spcBef>
                        <a:spcAft>
                          <a:spcPts val="0"/>
                        </a:spcAft>
                        <a:buNone/>
                      </a:pPr>
                      <a:r>
                        <a:rPr lang="es" sz="1300">
                          <a:latin typeface="Rubik"/>
                          <a:ea typeface="Rubik"/>
                          <a:cs typeface="Rubik"/>
                          <a:sym typeface="Rubik"/>
                        </a:rPr>
                        <a:t>...</a:t>
                      </a:r>
                      <a:endParaRPr sz="1300">
                        <a:latin typeface="Rubik"/>
                        <a:ea typeface="Rubik"/>
                        <a:cs typeface="Rubik"/>
                        <a:sym typeface="Rubik"/>
                      </a:endParaRPr>
                    </a:p>
                  </a:txBody>
                  <a:tcPr marT="91425" marB="91425" marR="91425" marL="91425">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tcPr>
                </a:tc>
                <a:tc>
                  <a:txBody>
                    <a:bodyPr/>
                    <a:lstStyle/>
                    <a:p>
                      <a:pPr indent="0" lvl="0" marL="0" rtl="0" algn="ctr">
                        <a:spcBef>
                          <a:spcPts val="0"/>
                        </a:spcBef>
                        <a:spcAft>
                          <a:spcPts val="0"/>
                        </a:spcAft>
                        <a:buNone/>
                      </a:pPr>
                      <a:r>
                        <a:rPr lang="es" sz="1300">
                          <a:latin typeface="Rubik"/>
                          <a:ea typeface="Rubik"/>
                          <a:cs typeface="Rubik"/>
                          <a:sym typeface="Rubik"/>
                        </a:rPr>
                        <a:t>...</a:t>
                      </a:r>
                      <a:endParaRPr sz="1300">
                        <a:latin typeface="Rubik"/>
                        <a:ea typeface="Rubik"/>
                        <a:cs typeface="Rubik"/>
                        <a:sym typeface="Rubik"/>
                      </a:endParaRPr>
                    </a:p>
                  </a:txBody>
                  <a:tcPr marT="91425" marB="91425" marR="91425" marL="91425">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tcPr>
                </a:tc>
                <a:tc>
                  <a:txBody>
                    <a:bodyPr/>
                    <a:lstStyle/>
                    <a:p>
                      <a:pPr indent="0" lvl="0" marL="0" rtl="0" algn="ctr">
                        <a:spcBef>
                          <a:spcPts val="0"/>
                        </a:spcBef>
                        <a:spcAft>
                          <a:spcPts val="0"/>
                        </a:spcAft>
                        <a:buNone/>
                      </a:pPr>
                      <a:r>
                        <a:rPr lang="es" sz="1300">
                          <a:latin typeface="Rubik"/>
                          <a:ea typeface="Rubik"/>
                          <a:cs typeface="Rubik"/>
                          <a:sym typeface="Rubik"/>
                        </a:rPr>
                        <a:t>...</a:t>
                      </a:r>
                      <a:endParaRPr sz="1300">
                        <a:latin typeface="Rubik"/>
                        <a:ea typeface="Rubik"/>
                        <a:cs typeface="Rubik"/>
                        <a:sym typeface="Rubik"/>
                      </a:endParaRPr>
                    </a:p>
                  </a:txBody>
                  <a:tcPr marT="91425" marB="91425" marR="91425" marL="91425">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s" sz="1300">
                          <a:solidFill>
                            <a:schemeClr val="dk1"/>
                          </a:solidFill>
                          <a:latin typeface="Rubik"/>
                          <a:ea typeface="Rubik"/>
                          <a:cs typeface="Rubik"/>
                          <a:sym typeface="Rubik"/>
                        </a:rPr>
                        <a:t>...</a:t>
                      </a:r>
                      <a:endParaRPr sz="1300">
                        <a:latin typeface="Rubik"/>
                        <a:ea typeface="Rubik"/>
                        <a:cs typeface="Rubik"/>
                        <a:sym typeface="Rubik"/>
                      </a:endParaRPr>
                    </a:p>
                  </a:txBody>
                  <a:tcPr marT="91425" marB="91425" marR="91425" marL="91425">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s" sz="1300">
                          <a:solidFill>
                            <a:schemeClr val="dk1"/>
                          </a:solidFill>
                          <a:latin typeface="Rubik"/>
                          <a:ea typeface="Rubik"/>
                          <a:cs typeface="Rubik"/>
                          <a:sym typeface="Rubik"/>
                        </a:rPr>
                        <a:t>...</a:t>
                      </a:r>
                      <a:endParaRPr sz="1300">
                        <a:latin typeface="Rubik"/>
                        <a:ea typeface="Rubik"/>
                        <a:cs typeface="Rubik"/>
                        <a:sym typeface="Rubik"/>
                      </a:endParaRPr>
                    </a:p>
                  </a:txBody>
                  <a:tcPr marT="91425" marB="91425" marR="91425" marL="91425">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s" sz="1300">
                          <a:solidFill>
                            <a:schemeClr val="dk1"/>
                          </a:solidFill>
                          <a:latin typeface="Rubik"/>
                          <a:ea typeface="Rubik"/>
                          <a:cs typeface="Rubik"/>
                          <a:sym typeface="Rubik"/>
                        </a:rPr>
                        <a:t>...</a:t>
                      </a:r>
                      <a:endParaRPr sz="1300">
                        <a:latin typeface="Rubik"/>
                        <a:ea typeface="Rubik"/>
                        <a:cs typeface="Rubik"/>
                        <a:sym typeface="Rubik"/>
                      </a:endParaRPr>
                    </a:p>
                  </a:txBody>
                  <a:tcPr marT="91425" marB="91425" marR="91425" marL="91425">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tcPr>
                </a:tc>
                <a:tc>
                  <a:txBody>
                    <a:bodyPr/>
                    <a:lstStyle/>
                    <a:p>
                      <a:pPr indent="0" lvl="0" marL="0" rtl="0" algn="ctr">
                        <a:spcBef>
                          <a:spcPts val="0"/>
                        </a:spcBef>
                        <a:spcAft>
                          <a:spcPts val="0"/>
                        </a:spcAft>
                        <a:buNone/>
                      </a:pPr>
                      <a:r>
                        <a:rPr lang="es" sz="1300">
                          <a:latin typeface="Rubik"/>
                          <a:ea typeface="Rubik"/>
                          <a:cs typeface="Rubik"/>
                          <a:sym typeface="Rubik"/>
                        </a:rPr>
                        <a:t>...</a:t>
                      </a:r>
                      <a:endParaRPr sz="1300">
                        <a:latin typeface="Rubik"/>
                        <a:ea typeface="Rubik"/>
                        <a:cs typeface="Rubik"/>
                        <a:sym typeface="Rubik"/>
                      </a:endParaRPr>
                    </a:p>
                  </a:txBody>
                  <a:tcPr marT="91425" marB="91425" marR="91425" marL="91425">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s" sz="1300">
                          <a:solidFill>
                            <a:schemeClr val="dk1"/>
                          </a:solidFill>
                          <a:latin typeface="Rubik"/>
                          <a:ea typeface="Rubik"/>
                          <a:cs typeface="Rubik"/>
                          <a:sym typeface="Rubik"/>
                        </a:rPr>
                        <a:t>...</a:t>
                      </a:r>
                      <a:endParaRPr sz="1300">
                        <a:latin typeface="Rubik"/>
                        <a:ea typeface="Rubik"/>
                        <a:cs typeface="Rubik"/>
                        <a:sym typeface="Rubik"/>
                      </a:endParaRPr>
                    </a:p>
                  </a:txBody>
                  <a:tcPr marT="91425" marB="91425" marR="91425" marL="91425">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tcPr>
                </a:tc>
              </a:tr>
              <a:tr h="374575">
                <a:tc>
                  <a:txBody>
                    <a:bodyPr/>
                    <a:lstStyle/>
                    <a:p>
                      <a:pPr indent="0" lvl="0" marL="0" rtl="0" algn="ctr">
                        <a:spcBef>
                          <a:spcPts val="0"/>
                        </a:spcBef>
                        <a:spcAft>
                          <a:spcPts val="0"/>
                        </a:spcAft>
                        <a:buNone/>
                      </a:pPr>
                      <a:r>
                        <a:rPr b="1" lang="es" sz="1300">
                          <a:latin typeface="Rubik"/>
                          <a:ea typeface="Rubik"/>
                          <a:cs typeface="Rubik"/>
                          <a:sym typeface="Rubik"/>
                        </a:rPr>
                        <a:t>Usuario </a:t>
                      </a:r>
                      <a:r>
                        <a:rPr b="1" i="1" lang="es" sz="1300">
                          <a:latin typeface="Rubik"/>
                          <a:ea typeface="Rubik"/>
                          <a:cs typeface="Rubik"/>
                          <a:sym typeface="Rubik"/>
                        </a:rPr>
                        <a:t>n</a:t>
                      </a:r>
                      <a:endParaRPr b="1" i="1" sz="1300">
                        <a:latin typeface="Rubik"/>
                        <a:ea typeface="Rubik"/>
                        <a:cs typeface="Rubik"/>
                        <a:sym typeface="Rubik"/>
                      </a:endParaRPr>
                    </a:p>
                  </a:txBody>
                  <a:tcPr marT="91425" marB="91425" marR="91425" marL="91425">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tcPr>
                </a:tc>
                <a:tc>
                  <a:txBody>
                    <a:bodyPr/>
                    <a:lstStyle/>
                    <a:p>
                      <a:pPr indent="0" lvl="0" marL="0" rtl="0" algn="ctr">
                        <a:spcBef>
                          <a:spcPts val="0"/>
                        </a:spcBef>
                        <a:spcAft>
                          <a:spcPts val="0"/>
                        </a:spcAft>
                        <a:buNone/>
                      </a:pPr>
                      <a:r>
                        <a:rPr lang="es" sz="1300">
                          <a:latin typeface="Rubik"/>
                          <a:ea typeface="Rubik"/>
                          <a:cs typeface="Rubik"/>
                          <a:sym typeface="Rubik"/>
                        </a:rPr>
                        <a:t>1</a:t>
                      </a:r>
                      <a:endParaRPr sz="1300">
                        <a:latin typeface="Rubik"/>
                        <a:ea typeface="Rubik"/>
                        <a:cs typeface="Rubik"/>
                        <a:sym typeface="Rubik"/>
                      </a:endParaRPr>
                    </a:p>
                  </a:txBody>
                  <a:tcPr marT="91425" marB="91425" marR="91425" marL="91425">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tcPr>
                </a:tc>
                <a:tc>
                  <a:txBody>
                    <a:bodyPr/>
                    <a:lstStyle/>
                    <a:p>
                      <a:pPr indent="0" lvl="0" marL="0" rtl="0" algn="ctr">
                        <a:spcBef>
                          <a:spcPts val="0"/>
                        </a:spcBef>
                        <a:spcAft>
                          <a:spcPts val="0"/>
                        </a:spcAft>
                        <a:buNone/>
                      </a:pPr>
                      <a:r>
                        <a:rPr lang="es" sz="1300">
                          <a:latin typeface="Rubik"/>
                          <a:ea typeface="Rubik"/>
                          <a:cs typeface="Rubik"/>
                          <a:sym typeface="Rubik"/>
                        </a:rPr>
                        <a:t>2</a:t>
                      </a:r>
                      <a:endParaRPr sz="1300">
                        <a:latin typeface="Rubik"/>
                        <a:ea typeface="Rubik"/>
                        <a:cs typeface="Rubik"/>
                        <a:sym typeface="Rubik"/>
                      </a:endParaRPr>
                    </a:p>
                  </a:txBody>
                  <a:tcPr marT="91425" marB="91425" marR="91425" marL="91425">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tcPr>
                </a:tc>
                <a:tc>
                  <a:txBody>
                    <a:bodyPr/>
                    <a:lstStyle/>
                    <a:p>
                      <a:pPr indent="0" lvl="0" marL="0" rtl="0" algn="ctr">
                        <a:spcBef>
                          <a:spcPts val="0"/>
                        </a:spcBef>
                        <a:spcAft>
                          <a:spcPts val="0"/>
                        </a:spcAft>
                        <a:buNone/>
                      </a:pPr>
                      <a:r>
                        <a:rPr lang="es" sz="1300">
                          <a:latin typeface="Rubik"/>
                          <a:ea typeface="Rubik"/>
                          <a:cs typeface="Rubik"/>
                          <a:sym typeface="Rubik"/>
                        </a:rPr>
                        <a:t>5</a:t>
                      </a:r>
                      <a:endParaRPr sz="1300">
                        <a:latin typeface="Rubik"/>
                        <a:ea typeface="Rubik"/>
                        <a:cs typeface="Rubik"/>
                        <a:sym typeface="Rubik"/>
                      </a:endParaRPr>
                    </a:p>
                  </a:txBody>
                  <a:tcPr marT="91425" marB="91425" marR="91425" marL="91425">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b="1" lang="es" sz="1300">
                          <a:solidFill>
                            <a:srgbClr val="CC0000"/>
                          </a:solidFill>
                          <a:latin typeface="Rubik"/>
                          <a:ea typeface="Rubik"/>
                          <a:cs typeface="Rubik"/>
                          <a:sym typeface="Rubik"/>
                        </a:rPr>
                        <a:t>?</a:t>
                      </a:r>
                      <a:endParaRPr sz="1300">
                        <a:latin typeface="Rubik"/>
                        <a:ea typeface="Rubik"/>
                        <a:cs typeface="Rubik"/>
                        <a:sym typeface="Rubik"/>
                      </a:endParaRPr>
                    </a:p>
                  </a:txBody>
                  <a:tcPr marT="91425" marB="91425" marR="91425" marL="91425">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solidFill>
                      <a:srgbClr val="F3F3F3"/>
                    </a:solidFill>
                  </a:tcPr>
                </a:tc>
                <a:tc>
                  <a:txBody>
                    <a:bodyPr/>
                    <a:lstStyle/>
                    <a:p>
                      <a:pPr indent="0" lvl="0" marL="0" rtl="0" algn="ctr">
                        <a:spcBef>
                          <a:spcPts val="0"/>
                        </a:spcBef>
                        <a:spcAft>
                          <a:spcPts val="0"/>
                        </a:spcAft>
                        <a:buNone/>
                      </a:pPr>
                      <a:r>
                        <a:rPr lang="es" sz="1300">
                          <a:latin typeface="Rubik"/>
                          <a:ea typeface="Rubik"/>
                          <a:cs typeface="Rubik"/>
                          <a:sym typeface="Rubik"/>
                        </a:rPr>
                        <a:t>5</a:t>
                      </a:r>
                      <a:endParaRPr sz="1300">
                        <a:latin typeface="Rubik"/>
                        <a:ea typeface="Rubik"/>
                        <a:cs typeface="Rubik"/>
                        <a:sym typeface="Rubik"/>
                      </a:endParaRPr>
                    </a:p>
                  </a:txBody>
                  <a:tcPr marT="91425" marB="91425" marR="91425" marL="91425">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tcPr>
                </a:tc>
                <a:tc>
                  <a:txBody>
                    <a:bodyPr/>
                    <a:lstStyle/>
                    <a:p>
                      <a:pPr indent="0" lvl="0" marL="0" rtl="0" algn="ctr">
                        <a:spcBef>
                          <a:spcPts val="0"/>
                        </a:spcBef>
                        <a:spcAft>
                          <a:spcPts val="0"/>
                        </a:spcAft>
                        <a:buNone/>
                      </a:pPr>
                      <a:r>
                        <a:rPr b="1" lang="es" sz="1300">
                          <a:solidFill>
                            <a:srgbClr val="CC0000"/>
                          </a:solidFill>
                          <a:latin typeface="Rubik"/>
                          <a:ea typeface="Rubik"/>
                          <a:cs typeface="Rubik"/>
                          <a:sym typeface="Rubik"/>
                        </a:rPr>
                        <a:t>?</a:t>
                      </a:r>
                      <a:endParaRPr sz="1300">
                        <a:latin typeface="Rubik"/>
                        <a:ea typeface="Rubik"/>
                        <a:cs typeface="Rubik"/>
                        <a:sym typeface="Rubik"/>
                      </a:endParaRPr>
                    </a:p>
                  </a:txBody>
                  <a:tcPr marT="91425" marB="91425" marR="91425" marL="91425">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solidFill>
                      <a:srgbClr val="F3F3F3"/>
                    </a:solidFill>
                  </a:tcPr>
                </a:tc>
                <a:tc>
                  <a:txBody>
                    <a:bodyPr/>
                    <a:lstStyle/>
                    <a:p>
                      <a:pPr indent="0" lvl="0" marL="0" rtl="0" algn="ctr">
                        <a:spcBef>
                          <a:spcPts val="0"/>
                        </a:spcBef>
                        <a:spcAft>
                          <a:spcPts val="0"/>
                        </a:spcAft>
                        <a:buNone/>
                      </a:pPr>
                      <a:r>
                        <a:rPr lang="es" sz="1300">
                          <a:latin typeface="Rubik"/>
                          <a:ea typeface="Rubik"/>
                          <a:cs typeface="Rubik"/>
                          <a:sym typeface="Rubik"/>
                        </a:rPr>
                        <a:t>...</a:t>
                      </a:r>
                      <a:endParaRPr sz="1300">
                        <a:latin typeface="Rubik"/>
                        <a:ea typeface="Rubik"/>
                        <a:cs typeface="Rubik"/>
                        <a:sym typeface="Rubik"/>
                      </a:endParaRPr>
                    </a:p>
                  </a:txBody>
                  <a:tcPr marT="91425" marB="91425" marR="91425" marL="91425">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tcPr>
                </a:tc>
                <a:tc>
                  <a:txBody>
                    <a:bodyPr/>
                    <a:lstStyle/>
                    <a:p>
                      <a:pPr indent="0" lvl="0" marL="0" rtl="0" algn="ctr">
                        <a:spcBef>
                          <a:spcPts val="0"/>
                        </a:spcBef>
                        <a:spcAft>
                          <a:spcPts val="0"/>
                        </a:spcAft>
                        <a:buNone/>
                      </a:pPr>
                      <a:r>
                        <a:rPr lang="es" sz="1300">
                          <a:latin typeface="Rubik"/>
                          <a:ea typeface="Rubik"/>
                          <a:cs typeface="Rubik"/>
                          <a:sym typeface="Rubik"/>
                        </a:rPr>
                        <a:t>3</a:t>
                      </a:r>
                      <a:endParaRPr sz="1300">
                        <a:latin typeface="Rubik"/>
                        <a:ea typeface="Rubik"/>
                        <a:cs typeface="Rubik"/>
                        <a:sym typeface="Rubik"/>
                      </a:endParaRPr>
                    </a:p>
                  </a:txBody>
                  <a:tcPr marT="91425" marB="91425" marR="91425" marL="91425">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tcPr>
                </a:tc>
              </a:tr>
            </a:tbl>
          </a:graphicData>
        </a:graphic>
      </p:graphicFrame>
      <p:sp>
        <p:nvSpPr>
          <p:cNvPr id="452" name="Google Shape;452;p93"/>
          <p:cNvSpPr txBox="1"/>
          <p:nvPr/>
        </p:nvSpPr>
        <p:spPr>
          <a:xfrm>
            <a:off x="6892775" y="396000"/>
            <a:ext cx="2031300" cy="1531500"/>
          </a:xfrm>
          <a:prstGeom prst="rect">
            <a:avLst/>
          </a:prstGeom>
          <a:solidFill>
            <a:srgbClr val="E1446D"/>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1800">
                <a:solidFill>
                  <a:srgbClr val="FFFFFF"/>
                </a:solidFill>
                <a:latin typeface="Rubik"/>
                <a:ea typeface="Rubik"/>
                <a:cs typeface="Rubik"/>
                <a:sym typeface="Rubik"/>
              </a:rPr>
              <a:t>El objetivo del sistema de recomendación es </a:t>
            </a:r>
            <a:r>
              <a:rPr i="1" lang="es" sz="1800">
                <a:solidFill>
                  <a:srgbClr val="FFFFFF"/>
                </a:solidFill>
                <a:latin typeface="Rubik"/>
                <a:ea typeface="Rubik"/>
                <a:cs typeface="Rubik"/>
                <a:sym typeface="Rubik"/>
              </a:rPr>
              <a:t>poblar</a:t>
            </a:r>
            <a:r>
              <a:rPr lang="es" sz="1800">
                <a:solidFill>
                  <a:srgbClr val="FFFFFF"/>
                </a:solidFill>
                <a:latin typeface="Rubik"/>
                <a:ea typeface="Rubik"/>
                <a:cs typeface="Rubik"/>
                <a:sym typeface="Rubik"/>
              </a:rPr>
              <a:t> la matriz de utilidad</a:t>
            </a:r>
            <a:endParaRPr sz="1800">
              <a:solidFill>
                <a:srgbClr val="FFFFFF"/>
              </a:solidFill>
              <a:latin typeface="Rubik"/>
              <a:ea typeface="Rubik"/>
              <a:cs typeface="Rubik"/>
              <a:sym typeface="Rubik"/>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6" name="Shape 456"/>
        <p:cNvGrpSpPr/>
        <p:nvPr/>
      </p:nvGrpSpPr>
      <p:grpSpPr>
        <a:xfrm>
          <a:off x="0" y="0"/>
          <a:ext cx="0" cy="0"/>
          <a:chOff x="0" y="0"/>
          <a:chExt cx="0" cy="0"/>
        </a:xfrm>
      </p:grpSpPr>
      <p:sp>
        <p:nvSpPr>
          <p:cNvPr id="457" name="Google Shape;457;p94"/>
          <p:cNvSpPr txBox="1"/>
          <p:nvPr/>
        </p:nvSpPr>
        <p:spPr>
          <a:xfrm>
            <a:off x="899775" y="299275"/>
            <a:ext cx="7329300" cy="58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2800">
                <a:solidFill>
                  <a:srgbClr val="434343"/>
                </a:solidFill>
                <a:latin typeface="Rubik"/>
                <a:ea typeface="Rubik"/>
                <a:cs typeface="Rubik"/>
                <a:sym typeface="Rubik"/>
              </a:rPr>
              <a:t>Matriz de utilidad</a:t>
            </a:r>
            <a:endParaRPr sz="1800">
              <a:solidFill>
                <a:srgbClr val="E1446D"/>
              </a:solidFill>
              <a:latin typeface="Rubik"/>
              <a:ea typeface="Rubik"/>
              <a:cs typeface="Rubik"/>
              <a:sym typeface="Rubik"/>
            </a:endParaRPr>
          </a:p>
        </p:txBody>
      </p:sp>
      <p:sp>
        <p:nvSpPr>
          <p:cNvPr id="458" name="Google Shape;458;p9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
        <p:nvSpPr>
          <p:cNvPr id="459" name="Google Shape;459;p94"/>
          <p:cNvSpPr txBox="1"/>
          <p:nvPr/>
        </p:nvSpPr>
        <p:spPr>
          <a:xfrm>
            <a:off x="800250" y="1108800"/>
            <a:ext cx="8229000" cy="7542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Clr>
                <a:srgbClr val="434343"/>
              </a:buClr>
              <a:buSzPts val="1600"/>
              <a:buFont typeface="Rubik"/>
              <a:buChar char="●"/>
            </a:pPr>
            <a:r>
              <a:rPr lang="es" sz="1600">
                <a:solidFill>
                  <a:srgbClr val="434343"/>
                </a:solidFill>
                <a:latin typeface="Rubik"/>
                <a:ea typeface="Rubik"/>
                <a:cs typeface="Rubik"/>
                <a:sym typeface="Rubik"/>
              </a:rPr>
              <a:t>Existen </a:t>
            </a:r>
            <a:r>
              <a:rPr i="1" lang="es" sz="1600">
                <a:solidFill>
                  <a:srgbClr val="434343"/>
                </a:solidFill>
                <a:latin typeface="Rubik"/>
                <a:ea typeface="Rubik"/>
                <a:cs typeface="Rubik"/>
                <a:sym typeface="Rubik"/>
              </a:rPr>
              <a:t>usuarios</a:t>
            </a:r>
            <a:r>
              <a:rPr lang="es" sz="1600">
                <a:solidFill>
                  <a:srgbClr val="434343"/>
                </a:solidFill>
                <a:latin typeface="Rubik"/>
                <a:ea typeface="Rubik"/>
                <a:cs typeface="Rubik"/>
                <a:sym typeface="Rubik"/>
              </a:rPr>
              <a:t> e </a:t>
            </a:r>
            <a:r>
              <a:rPr i="1" lang="es" sz="1600">
                <a:solidFill>
                  <a:srgbClr val="434343"/>
                </a:solidFill>
                <a:latin typeface="Rubik"/>
                <a:ea typeface="Rubik"/>
                <a:cs typeface="Rubik"/>
                <a:sym typeface="Rubik"/>
              </a:rPr>
              <a:t>ítems</a:t>
            </a:r>
            <a:r>
              <a:rPr lang="es" sz="1600">
                <a:solidFill>
                  <a:srgbClr val="434343"/>
                </a:solidFill>
                <a:latin typeface="Rubik"/>
                <a:ea typeface="Rubik"/>
                <a:cs typeface="Rubik"/>
                <a:sym typeface="Rubik"/>
              </a:rPr>
              <a:t>. Los </a:t>
            </a:r>
            <a:r>
              <a:rPr i="1" lang="es" sz="1600">
                <a:solidFill>
                  <a:srgbClr val="434343"/>
                </a:solidFill>
                <a:latin typeface="Rubik"/>
                <a:ea typeface="Rubik"/>
                <a:cs typeface="Rubik"/>
                <a:sym typeface="Rubik"/>
              </a:rPr>
              <a:t>usuarios</a:t>
            </a:r>
            <a:r>
              <a:rPr lang="es" sz="1600">
                <a:solidFill>
                  <a:srgbClr val="434343"/>
                </a:solidFill>
                <a:latin typeface="Rubik"/>
                <a:ea typeface="Rubik"/>
                <a:cs typeface="Rubik"/>
                <a:sym typeface="Rubik"/>
              </a:rPr>
              <a:t> prefieren algunos </a:t>
            </a:r>
            <a:r>
              <a:rPr i="1" lang="es" sz="1600">
                <a:solidFill>
                  <a:srgbClr val="434343"/>
                </a:solidFill>
                <a:latin typeface="Rubik"/>
                <a:ea typeface="Rubik"/>
                <a:cs typeface="Rubik"/>
                <a:sym typeface="Rubik"/>
              </a:rPr>
              <a:t>ítems</a:t>
            </a:r>
            <a:r>
              <a:rPr lang="es" sz="1600">
                <a:solidFill>
                  <a:srgbClr val="434343"/>
                </a:solidFill>
                <a:latin typeface="Rubik"/>
                <a:ea typeface="Rubik"/>
                <a:cs typeface="Rubik"/>
                <a:sym typeface="Rubik"/>
              </a:rPr>
              <a:t> por sobre otros</a:t>
            </a:r>
            <a:endParaRPr sz="1600">
              <a:solidFill>
                <a:srgbClr val="434343"/>
              </a:solidFill>
              <a:latin typeface="Rubik"/>
              <a:ea typeface="Rubik"/>
              <a:cs typeface="Rubik"/>
              <a:sym typeface="Rubik"/>
            </a:endParaRPr>
          </a:p>
          <a:p>
            <a:pPr indent="-330200" lvl="0" marL="457200" rtl="0" algn="l">
              <a:spcBef>
                <a:spcPts val="1000"/>
              </a:spcBef>
              <a:spcAft>
                <a:spcPts val="0"/>
              </a:spcAft>
              <a:buClr>
                <a:srgbClr val="434343"/>
              </a:buClr>
              <a:buSzPts val="1600"/>
              <a:buFont typeface="Rubik"/>
              <a:buChar char="●"/>
            </a:pPr>
            <a:r>
              <a:rPr lang="es" sz="1600">
                <a:solidFill>
                  <a:srgbClr val="434343"/>
                </a:solidFill>
                <a:latin typeface="Rubik"/>
                <a:ea typeface="Rubik"/>
                <a:cs typeface="Rubik"/>
                <a:sym typeface="Rubik"/>
              </a:rPr>
              <a:t>Ejemplo: Usuarios de Netflix y Películas. De 1 a 5 estrellas.</a:t>
            </a:r>
            <a:endParaRPr sz="1600">
              <a:solidFill>
                <a:srgbClr val="434343"/>
              </a:solidFill>
              <a:latin typeface="Rubik"/>
              <a:ea typeface="Rubik"/>
              <a:cs typeface="Rubik"/>
              <a:sym typeface="Rubik"/>
            </a:endParaRPr>
          </a:p>
          <a:p>
            <a:pPr indent="0" lvl="0" marL="457200" rtl="0" algn="l">
              <a:spcBef>
                <a:spcPts val="1000"/>
              </a:spcBef>
              <a:spcAft>
                <a:spcPts val="0"/>
              </a:spcAft>
              <a:buNone/>
            </a:pPr>
            <a:r>
              <a:t/>
            </a:r>
            <a:endParaRPr sz="1600">
              <a:solidFill>
                <a:srgbClr val="434343"/>
              </a:solidFill>
              <a:latin typeface="Rubik"/>
              <a:ea typeface="Rubik"/>
              <a:cs typeface="Rubik"/>
              <a:sym typeface="Rubik"/>
            </a:endParaRPr>
          </a:p>
          <a:p>
            <a:pPr indent="0" lvl="0" marL="0" rtl="0" algn="l">
              <a:spcBef>
                <a:spcPts val="1000"/>
              </a:spcBef>
              <a:spcAft>
                <a:spcPts val="1000"/>
              </a:spcAft>
              <a:buNone/>
            </a:pPr>
            <a:r>
              <a:t/>
            </a:r>
            <a:endParaRPr sz="1600">
              <a:solidFill>
                <a:srgbClr val="434343"/>
              </a:solidFill>
              <a:latin typeface="Rubik"/>
              <a:ea typeface="Rubik"/>
              <a:cs typeface="Rubik"/>
              <a:sym typeface="Rubik"/>
            </a:endParaRPr>
          </a:p>
        </p:txBody>
      </p:sp>
      <p:sp>
        <p:nvSpPr>
          <p:cNvPr id="460" name="Google Shape;460;p94"/>
          <p:cNvSpPr txBox="1"/>
          <p:nvPr/>
        </p:nvSpPr>
        <p:spPr>
          <a:xfrm>
            <a:off x="1338275" y="2085425"/>
            <a:ext cx="7152900" cy="754200"/>
          </a:xfrm>
          <a:prstGeom prst="rect">
            <a:avLst/>
          </a:prstGeom>
          <a:solidFill>
            <a:srgbClr val="434343"/>
          </a:solid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s" sz="1800">
                <a:solidFill>
                  <a:srgbClr val="FFFFFF"/>
                </a:solidFill>
                <a:latin typeface="Rubik Light"/>
                <a:ea typeface="Rubik Light"/>
                <a:cs typeface="Rubik Light"/>
                <a:sym typeface="Rubik Light"/>
              </a:rPr>
              <a:t>Ejemplo: Netflix tiene 150 millones suscriptores, 5 mil películas. La matriz tiene 750000000000 espacios, de los cuales la mayoría están vacíos.</a:t>
            </a:r>
            <a:endParaRPr sz="1800">
              <a:solidFill>
                <a:srgbClr val="FFFFFF"/>
              </a:solidFill>
              <a:latin typeface="Rubik Light"/>
              <a:ea typeface="Rubik Light"/>
              <a:cs typeface="Rubik Light"/>
              <a:sym typeface="Rubik Light"/>
            </a:endParaRPr>
          </a:p>
        </p:txBody>
      </p:sp>
      <p:sp>
        <p:nvSpPr>
          <p:cNvPr id="461" name="Google Shape;461;p94"/>
          <p:cNvSpPr txBox="1"/>
          <p:nvPr/>
        </p:nvSpPr>
        <p:spPr>
          <a:xfrm>
            <a:off x="945200" y="2085425"/>
            <a:ext cx="7680900" cy="754200"/>
          </a:xfrm>
          <a:prstGeom prst="rect">
            <a:avLst/>
          </a:prstGeom>
          <a:solidFill>
            <a:srgbClr val="434343"/>
          </a:solid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s" sz="1800">
                <a:solidFill>
                  <a:srgbClr val="FFFFFF"/>
                </a:solidFill>
                <a:latin typeface="Rubik Light"/>
                <a:ea typeface="Rubik Light"/>
                <a:cs typeface="Rubik Light"/>
                <a:sym typeface="Rubik Light"/>
              </a:rPr>
              <a:t>Ejemplo: Netflix tiene 150 millones suscriptores, 5 mil películas. La matriz tiene 750000000000 espacios, de los cuales la mayoría están vacíos.</a:t>
            </a:r>
            <a:endParaRPr sz="1800">
              <a:solidFill>
                <a:srgbClr val="FFFFFF"/>
              </a:solidFill>
              <a:latin typeface="Rubik Light"/>
              <a:ea typeface="Rubik Light"/>
              <a:cs typeface="Rubik Light"/>
              <a:sym typeface="Rubik Light"/>
            </a:endParaRPr>
          </a:p>
        </p:txBody>
      </p:sp>
      <p:cxnSp>
        <p:nvCxnSpPr>
          <p:cNvPr id="462" name="Google Shape;462;p94"/>
          <p:cNvCxnSpPr/>
          <p:nvPr/>
        </p:nvCxnSpPr>
        <p:spPr>
          <a:xfrm>
            <a:off x="1702300" y="2971350"/>
            <a:ext cx="0" cy="1746300"/>
          </a:xfrm>
          <a:prstGeom prst="straightConnector1">
            <a:avLst/>
          </a:prstGeom>
          <a:noFill/>
          <a:ln cap="flat" cmpd="sng" w="9525">
            <a:solidFill>
              <a:srgbClr val="666666"/>
            </a:solidFill>
            <a:prstDash val="solid"/>
            <a:round/>
            <a:headEnd len="med" w="med" type="none"/>
            <a:tailEnd len="med" w="med" type="none"/>
          </a:ln>
        </p:spPr>
      </p:cxnSp>
      <p:sp>
        <p:nvSpPr>
          <p:cNvPr id="463" name="Google Shape;463;p94"/>
          <p:cNvSpPr txBox="1"/>
          <p:nvPr/>
        </p:nvSpPr>
        <p:spPr>
          <a:xfrm>
            <a:off x="1702300" y="3169150"/>
            <a:ext cx="6709500" cy="15807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00000"/>
              </a:lnSpc>
              <a:spcBef>
                <a:spcPts val="0"/>
              </a:spcBef>
              <a:spcAft>
                <a:spcPts val="1000"/>
              </a:spcAft>
              <a:buClr>
                <a:srgbClr val="434343"/>
              </a:buClr>
              <a:buSzPts val="1400"/>
              <a:buFont typeface="Rubik"/>
              <a:buChar char="●"/>
            </a:pPr>
            <a:r>
              <a:rPr lang="es">
                <a:solidFill>
                  <a:srgbClr val="434343"/>
                </a:solidFill>
                <a:latin typeface="Rubik"/>
                <a:ea typeface="Rubik"/>
                <a:cs typeface="Rubik"/>
                <a:sym typeface="Rubik"/>
              </a:rPr>
              <a:t>Cuando buscamos recomendar, interesa más recomendar ítems que van a gustar que aquellos que no van a gustar.</a:t>
            </a:r>
            <a:endParaRPr>
              <a:solidFill>
                <a:srgbClr val="434343"/>
              </a:solidFill>
              <a:latin typeface="Rubik"/>
              <a:ea typeface="Rubik"/>
              <a:cs typeface="Rubik"/>
              <a:sym typeface="Rubik"/>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7" name="Shape 467"/>
        <p:cNvGrpSpPr/>
        <p:nvPr/>
      </p:nvGrpSpPr>
      <p:grpSpPr>
        <a:xfrm>
          <a:off x="0" y="0"/>
          <a:ext cx="0" cy="0"/>
          <a:chOff x="0" y="0"/>
          <a:chExt cx="0" cy="0"/>
        </a:xfrm>
      </p:grpSpPr>
      <p:sp>
        <p:nvSpPr>
          <p:cNvPr id="468" name="Google Shape;468;p95"/>
          <p:cNvSpPr txBox="1"/>
          <p:nvPr/>
        </p:nvSpPr>
        <p:spPr>
          <a:xfrm>
            <a:off x="899775" y="299275"/>
            <a:ext cx="7329300" cy="58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2800">
                <a:solidFill>
                  <a:srgbClr val="434343"/>
                </a:solidFill>
                <a:latin typeface="Rubik"/>
                <a:ea typeface="Rubik"/>
                <a:cs typeface="Rubik"/>
                <a:sym typeface="Rubik"/>
              </a:rPr>
              <a:t>Matriz de utilidad</a:t>
            </a:r>
            <a:endParaRPr sz="1800">
              <a:solidFill>
                <a:srgbClr val="E1446D"/>
              </a:solidFill>
              <a:latin typeface="Rubik"/>
              <a:ea typeface="Rubik"/>
              <a:cs typeface="Rubik"/>
              <a:sym typeface="Rubik"/>
            </a:endParaRPr>
          </a:p>
        </p:txBody>
      </p:sp>
      <p:sp>
        <p:nvSpPr>
          <p:cNvPr id="469" name="Google Shape;469;p9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
        <p:nvSpPr>
          <p:cNvPr id="470" name="Google Shape;470;p95"/>
          <p:cNvSpPr txBox="1"/>
          <p:nvPr/>
        </p:nvSpPr>
        <p:spPr>
          <a:xfrm>
            <a:off x="800250" y="1108800"/>
            <a:ext cx="8229000" cy="7542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Clr>
                <a:srgbClr val="434343"/>
              </a:buClr>
              <a:buSzPts val="1600"/>
              <a:buFont typeface="Rubik"/>
              <a:buChar char="●"/>
            </a:pPr>
            <a:r>
              <a:rPr lang="es" sz="1600">
                <a:solidFill>
                  <a:srgbClr val="434343"/>
                </a:solidFill>
                <a:latin typeface="Rubik"/>
                <a:ea typeface="Rubik"/>
                <a:cs typeface="Rubik"/>
                <a:sym typeface="Rubik"/>
              </a:rPr>
              <a:t>Existen </a:t>
            </a:r>
            <a:r>
              <a:rPr i="1" lang="es" sz="1600">
                <a:solidFill>
                  <a:srgbClr val="434343"/>
                </a:solidFill>
                <a:latin typeface="Rubik"/>
                <a:ea typeface="Rubik"/>
                <a:cs typeface="Rubik"/>
                <a:sym typeface="Rubik"/>
              </a:rPr>
              <a:t>usuarios</a:t>
            </a:r>
            <a:r>
              <a:rPr lang="es" sz="1600">
                <a:solidFill>
                  <a:srgbClr val="434343"/>
                </a:solidFill>
                <a:latin typeface="Rubik"/>
                <a:ea typeface="Rubik"/>
                <a:cs typeface="Rubik"/>
                <a:sym typeface="Rubik"/>
              </a:rPr>
              <a:t> e </a:t>
            </a:r>
            <a:r>
              <a:rPr i="1" lang="es" sz="1600">
                <a:solidFill>
                  <a:srgbClr val="434343"/>
                </a:solidFill>
                <a:latin typeface="Rubik"/>
                <a:ea typeface="Rubik"/>
                <a:cs typeface="Rubik"/>
                <a:sym typeface="Rubik"/>
              </a:rPr>
              <a:t>ítems</a:t>
            </a:r>
            <a:r>
              <a:rPr lang="es" sz="1600">
                <a:solidFill>
                  <a:srgbClr val="434343"/>
                </a:solidFill>
                <a:latin typeface="Rubik"/>
                <a:ea typeface="Rubik"/>
                <a:cs typeface="Rubik"/>
                <a:sym typeface="Rubik"/>
              </a:rPr>
              <a:t>. Los </a:t>
            </a:r>
            <a:r>
              <a:rPr i="1" lang="es" sz="1600">
                <a:solidFill>
                  <a:srgbClr val="434343"/>
                </a:solidFill>
                <a:latin typeface="Rubik"/>
                <a:ea typeface="Rubik"/>
                <a:cs typeface="Rubik"/>
                <a:sym typeface="Rubik"/>
              </a:rPr>
              <a:t>usuarios</a:t>
            </a:r>
            <a:r>
              <a:rPr lang="es" sz="1600">
                <a:solidFill>
                  <a:srgbClr val="434343"/>
                </a:solidFill>
                <a:latin typeface="Rubik"/>
                <a:ea typeface="Rubik"/>
                <a:cs typeface="Rubik"/>
                <a:sym typeface="Rubik"/>
              </a:rPr>
              <a:t> prefieren algunos </a:t>
            </a:r>
            <a:r>
              <a:rPr i="1" lang="es" sz="1600">
                <a:solidFill>
                  <a:srgbClr val="434343"/>
                </a:solidFill>
                <a:latin typeface="Rubik"/>
                <a:ea typeface="Rubik"/>
                <a:cs typeface="Rubik"/>
                <a:sym typeface="Rubik"/>
              </a:rPr>
              <a:t>ítems</a:t>
            </a:r>
            <a:r>
              <a:rPr lang="es" sz="1600">
                <a:solidFill>
                  <a:srgbClr val="434343"/>
                </a:solidFill>
                <a:latin typeface="Rubik"/>
                <a:ea typeface="Rubik"/>
                <a:cs typeface="Rubik"/>
                <a:sym typeface="Rubik"/>
              </a:rPr>
              <a:t> por sobre otros</a:t>
            </a:r>
            <a:endParaRPr sz="1600">
              <a:solidFill>
                <a:srgbClr val="434343"/>
              </a:solidFill>
              <a:latin typeface="Rubik"/>
              <a:ea typeface="Rubik"/>
              <a:cs typeface="Rubik"/>
              <a:sym typeface="Rubik"/>
            </a:endParaRPr>
          </a:p>
          <a:p>
            <a:pPr indent="-330200" lvl="0" marL="457200" rtl="0" algn="l">
              <a:spcBef>
                <a:spcPts val="1000"/>
              </a:spcBef>
              <a:spcAft>
                <a:spcPts val="0"/>
              </a:spcAft>
              <a:buClr>
                <a:srgbClr val="434343"/>
              </a:buClr>
              <a:buSzPts val="1600"/>
              <a:buFont typeface="Rubik"/>
              <a:buChar char="●"/>
            </a:pPr>
            <a:r>
              <a:rPr lang="es" sz="1600">
                <a:solidFill>
                  <a:srgbClr val="434343"/>
                </a:solidFill>
                <a:latin typeface="Rubik"/>
                <a:ea typeface="Rubik"/>
                <a:cs typeface="Rubik"/>
                <a:sym typeface="Rubik"/>
              </a:rPr>
              <a:t>Ejemplo: Usuarios de Netflix y Películas. De 1 a 5 estrellas.</a:t>
            </a:r>
            <a:endParaRPr sz="1600">
              <a:solidFill>
                <a:srgbClr val="434343"/>
              </a:solidFill>
              <a:latin typeface="Rubik"/>
              <a:ea typeface="Rubik"/>
              <a:cs typeface="Rubik"/>
              <a:sym typeface="Rubik"/>
            </a:endParaRPr>
          </a:p>
          <a:p>
            <a:pPr indent="0" lvl="0" marL="457200" rtl="0" algn="l">
              <a:spcBef>
                <a:spcPts val="1000"/>
              </a:spcBef>
              <a:spcAft>
                <a:spcPts val="0"/>
              </a:spcAft>
              <a:buNone/>
            </a:pPr>
            <a:r>
              <a:t/>
            </a:r>
            <a:endParaRPr sz="1600">
              <a:solidFill>
                <a:srgbClr val="434343"/>
              </a:solidFill>
              <a:latin typeface="Rubik"/>
              <a:ea typeface="Rubik"/>
              <a:cs typeface="Rubik"/>
              <a:sym typeface="Rubik"/>
            </a:endParaRPr>
          </a:p>
          <a:p>
            <a:pPr indent="0" lvl="0" marL="0" rtl="0" algn="l">
              <a:spcBef>
                <a:spcPts val="1000"/>
              </a:spcBef>
              <a:spcAft>
                <a:spcPts val="1000"/>
              </a:spcAft>
              <a:buNone/>
            </a:pPr>
            <a:r>
              <a:t/>
            </a:r>
            <a:endParaRPr sz="1600">
              <a:solidFill>
                <a:srgbClr val="434343"/>
              </a:solidFill>
              <a:latin typeface="Rubik"/>
              <a:ea typeface="Rubik"/>
              <a:cs typeface="Rubik"/>
              <a:sym typeface="Rubik"/>
            </a:endParaRPr>
          </a:p>
        </p:txBody>
      </p:sp>
      <p:sp>
        <p:nvSpPr>
          <p:cNvPr id="471" name="Google Shape;471;p95"/>
          <p:cNvSpPr txBox="1"/>
          <p:nvPr/>
        </p:nvSpPr>
        <p:spPr>
          <a:xfrm>
            <a:off x="1338275" y="2085425"/>
            <a:ext cx="7152900" cy="754200"/>
          </a:xfrm>
          <a:prstGeom prst="rect">
            <a:avLst/>
          </a:prstGeom>
          <a:solidFill>
            <a:srgbClr val="434343"/>
          </a:solid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s" sz="1800">
                <a:solidFill>
                  <a:srgbClr val="FFFFFF"/>
                </a:solidFill>
                <a:latin typeface="Rubik Light"/>
                <a:ea typeface="Rubik Light"/>
                <a:cs typeface="Rubik Light"/>
                <a:sym typeface="Rubik Light"/>
              </a:rPr>
              <a:t>Ejemplo: Netflix tiene 150 millones suscriptores, 5 mil películas. La matriz tiene 750000000000 espacios, de los cuales la mayoría están vacíos.</a:t>
            </a:r>
            <a:endParaRPr sz="1800">
              <a:solidFill>
                <a:srgbClr val="FFFFFF"/>
              </a:solidFill>
              <a:latin typeface="Rubik Light"/>
              <a:ea typeface="Rubik Light"/>
              <a:cs typeface="Rubik Light"/>
              <a:sym typeface="Rubik Light"/>
            </a:endParaRPr>
          </a:p>
        </p:txBody>
      </p:sp>
      <p:sp>
        <p:nvSpPr>
          <p:cNvPr id="472" name="Google Shape;472;p95"/>
          <p:cNvSpPr txBox="1"/>
          <p:nvPr/>
        </p:nvSpPr>
        <p:spPr>
          <a:xfrm>
            <a:off x="945200" y="2085425"/>
            <a:ext cx="7680900" cy="754200"/>
          </a:xfrm>
          <a:prstGeom prst="rect">
            <a:avLst/>
          </a:prstGeom>
          <a:solidFill>
            <a:srgbClr val="434343"/>
          </a:solid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s" sz="1800">
                <a:solidFill>
                  <a:srgbClr val="FFFFFF"/>
                </a:solidFill>
                <a:latin typeface="Rubik Light"/>
                <a:ea typeface="Rubik Light"/>
                <a:cs typeface="Rubik Light"/>
                <a:sym typeface="Rubik Light"/>
              </a:rPr>
              <a:t>Ejemplo: Netflix tiene 150 millones suscriptores, 5 mil películas. La matriz tiene 750000000000 espacios, de los cuales la mayoría están vacíos.</a:t>
            </a:r>
            <a:endParaRPr sz="1800">
              <a:solidFill>
                <a:srgbClr val="FFFFFF"/>
              </a:solidFill>
              <a:latin typeface="Rubik Light"/>
              <a:ea typeface="Rubik Light"/>
              <a:cs typeface="Rubik Light"/>
              <a:sym typeface="Rubik Light"/>
            </a:endParaRPr>
          </a:p>
        </p:txBody>
      </p:sp>
      <p:cxnSp>
        <p:nvCxnSpPr>
          <p:cNvPr id="473" name="Google Shape;473;p95"/>
          <p:cNvCxnSpPr/>
          <p:nvPr/>
        </p:nvCxnSpPr>
        <p:spPr>
          <a:xfrm>
            <a:off x="1702300" y="2971350"/>
            <a:ext cx="0" cy="1746300"/>
          </a:xfrm>
          <a:prstGeom prst="straightConnector1">
            <a:avLst/>
          </a:prstGeom>
          <a:noFill/>
          <a:ln cap="flat" cmpd="sng" w="9525">
            <a:solidFill>
              <a:srgbClr val="666666"/>
            </a:solidFill>
            <a:prstDash val="solid"/>
            <a:round/>
            <a:headEnd len="med" w="med" type="none"/>
            <a:tailEnd len="med" w="med" type="none"/>
          </a:ln>
        </p:spPr>
      </p:cxnSp>
      <p:sp>
        <p:nvSpPr>
          <p:cNvPr id="474" name="Google Shape;474;p95"/>
          <p:cNvSpPr txBox="1"/>
          <p:nvPr/>
        </p:nvSpPr>
        <p:spPr>
          <a:xfrm>
            <a:off x="1702300" y="3169150"/>
            <a:ext cx="6709500" cy="15807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00000"/>
              </a:lnSpc>
              <a:spcBef>
                <a:spcPts val="0"/>
              </a:spcBef>
              <a:spcAft>
                <a:spcPts val="0"/>
              </a:spcAft>
              <a:buClr>
                <a:srgbClr val="434343"/>
              </a:buClr>
              <a:buSzPts val="1400"/>
              <a:buFont typeface="Rubik"/>
              <a:buChar char="●"/>
            </a:pPr>
            <a:r>
              <a:rPr lang="es">
                <a:solidFill>
                  <a:srgbClr val="434343"/>
                </a:solidFill>
                <a:latin typeface="Rubik"/>
                <a:ea typeface="Rubik"/>
                <a:cs typeface="Rubik"/>
                <a:sym typeface="Rubik"/>
              </a:rPr>
              <a:t>Cuando buscamos recomendar, interesa más recomendar ítems que van a gustar que aquellos que no van a gustar.</a:t>
            </a:r>
            <a:endParaRPr>
              <a:solidFill>
                <a:srgbClr val="434343"/>
              </a:solidFill>
              <a:latin typeface="Rubik"/>
              <a:ea typeface="Rubik"/>
              <a:cs typeface="Rubik"/>
              <a:sym typeface="Rubik"/>
            </a:endParaRPr>
          </a:p>
          <a:p>
            <a:pPr indent="-317500" lvl="0" marL="457200" marR="0" rtl="0" algn="l">
              <a:lnSpc>
                <a:spcPct val="100000"/>
              </a:lnSpc>
              <a:spcBef>
                <a:spcPts val="1000"/>
              </a:spcBef>
              <a:spcAft>
                <a:spcPts val="0"/>
              </a:spcAft>
              <a:buClr>
                <a:srgbClr val="434343"/>
              </a:buClr>
              <a:buSzPts val="1400"/>
              <a:buFont typeface="Rubik"/>
              <a:buChar char="●"/>
            </a:pPr>
            <a:r>
              <a:rPr lang="es">
                <a:solidFill>
                  <a:srgbClr val="434343"/>
                </a:solidFill>
                <a:latin typeface="Rubik"/>
                <a:ea typeface="Rubik"/>
                <a:cs typeface="Rubik"/>
                <a:sym typeface="Rubik"/>
              </a:rPr>
              <a:t>En algunos casos, interesa mover a los usuarios del mainstream a la cola </a:t>
            </a:r>
            <a:endParaRPr>
              <a:solidFill>
                <a:srgbClr val="434343"/>
              </a:solidFill>
              <a:latin typeface="Rubik"/>
              <a:ea typeface="Rubik"/>
              <a:cs typeface="Rubik"/>
              <a:sym typeface="Rubik"/>
            </a:endParaRPr>
          </a:p>
          <a:p>
            <a:pPr indent="0" lvl="0" marL="0" marR="0" rtl="0" algn="l">
              <a:lnSpc>
                <a:spcPct val="100000"/>
              </a:lnSpc>
              <a:spcBef>
                <a:spcPts val="1000"/>
              </a:spcBef>
              <a:spcAft>
                <a:spcPts val="1000"/>
              </a:spcAft>
              <a:buNone/>
            </a:pPr>
            <a:r>
              <a:t/>
            </a:r>
            <a:endParaRPr>
              <a:solidFill>
                <a:srgbClr val="434343"/>
              </a:solidFill>
              <a:latin typeface="Rubik"/>
              <a:ea typeface="Rubik"/>
              <a:cs typeface="Rubik"/>
              <a:sym typeface="Rubik"/>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8" name="Shape 478"/>
        <p:cNvGrpSpPr/>
        <p:nvPr/>
      </p:nvGrpSpPr>
      <p:grpSpPr>
        <a:xfrm>
          <a:off x="0" y="0"/>
          <a:ext cx="0" cy="0"/>
          <a:chOff x="0" y="0"/>
          <a:chExt cx="0" cy="0"/>
        </a:xfrm>
      </p:grpSpPr>
      <p:sp>
        <p:nvSpPr>
          <p:cNvPr id="479" name="Google Shape;479;p96"/>
          <p:cNvSpPr txBox="1"/>
          <p:nvPr/>
        </p:nvSpPr>
        <p:spPr>
          <a:xfrm>
            <a:off x="899775" y="299275"/>
            <a:ext cx="7329300" cy="58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2800">
                <a:solidFill>
                  <a:srgbClr val="434343"/>
                </a:solidFill>
                <a:latin typeface="Rubik"/>
                <a:ea typeface="Rubik"/>
                <a:cs typeface="Rubik"/>
                <a:sym typeface="Rubik"/>
              </a:rPr>
              <a:t>Matriz de utilidad</a:t>
            </a:r>
            <a:endParaRPr sz="1800">
              <a:solidFill>
                <a:srgbClr val="E1446D"/>
              </a:solidFill>
              <a:latin typeface="Rubik"/>
              <a:ea typeface="Rubik"/>
              <a:cs typeface="Rubik"/>
              <a:sym typeface="Rubik"/>
            </a:endParaRPr>
          </a:p>
        </p:txBody>
      </p:sp>
      <p:sp>
        <p:nvSpPr>
          <p:cNvPr id="480" name="Google Shape;480;p9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
        <p:nvSpPr>
          <p:cNvPr id="481" name="Google Shape;481;p96"/>
          <p:cNvSpPr txBox="1"/>
          <p:nvPr/>
        </p:nvSpPr>
        <p:spPr>
          <a:xfrm>
            <a:off x="800250" y="1108800"/>
            <a:ext cx="8229000" cy="7542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Clr>
                <a:srgbClr val="434343"/>
              </a:buClr>
              <a:buSzPts val="1600"/>
              <a:buFont typeface="Rubik"/>
              <a:buChar char="●"/>
            </a:pPr>
            <a:r>
              <a:rPr lang="es" sz="1600">
                <a:solidFill>
                  <a:srgbClr val="434343"/>
                </a:solidFill>
                <a:latin typeface="Rubik"/>
                <a:ea typeface="Rubik"/>
                <a:cs typeface="Rubik"/>
                <a:sym typeface="Rubik"/>
              </a:rPr>
              <a:t>Existen </a:t>
            </a:r>
            <a:r>
              <a:rPr i="1" lang="es" sz="1600">
                <a:solidFill>
                  <a:srgbClr val="434343"/>
                </a:solidFill>
                <a:latin typeface="Rubik"/>
                <a:ea typeface="Rubik"/>
                <a:cs typeface="Rubik"/>
                <a:sym typeface="Rubik"/>
              </a:rPr>
              <a:t>usuarios</a:t>
            </a:r>
            <a:r>
              <a:rPr lang="es" sz="1600">
                <a:solidFill>
                  <a:srgbClr val="434343"/>
                </a:solidFill>
                <a:latin typeface="Rubik"/>
                <a:ea typeface="Rubik"/>
                <a:cs typeface="Rubik"/>
                <a:sym typeface="Rubik"/>
              </a:rPr>
              <a:t> e </a:t>
            </a:r>
            <a:r>
              <a:rPr i="1" lang="es" sz="1600">
                <a:solidFill>
                  <a:srgbClr val="434343"/>
                </a:solidFill>
                <a:latin typeface="Rubik"/>
                <a:ea typeface="Rubik"/>
                <a:cs typeface="Rubik"/>
                <a:sym typeface="Rubik"/>
              </a:rPr>
              <a:t>ítems</a:t>
            </a:r>
            <a:r>
              <a:rPr lang="es" sz="1600">
                <a:solidFill>
                  <a:srgbClr val="434343"/>
                </a:solidFill>
                <a:latin typeface="Rubik"/>
                <a:ea typeface="Rubik"/>
                <a:cs typeface="Rubik"/>
                <a:sym typeface="Rubik"/>
              </a:rPr>
              <a:t>. Los </a:t>
            </a:r>
            <a:r>
              <a:rPr i="1" lang="es" sz="1600">
                <a:solidFill>
                  <a:srgbClr val="434343"/>
                </a:solidFill>
                <a:latin typeface="Rubik"/>
                <a:ea typeface="Rubik"/>
                <a:cs typeface="Rubik"/>
                <a:sym typeface="Rubik"/>
              </a:rPr>
              <a:t>usuarios</a:t>
            </a:r>
            <a:r>
              <a:rPr lang="es" sz="1600">
                <a:solidFill>
                  <a:srgbClr val="434343"/>
                </a:solidFill>
                <a:latin typeface="Rubik"/>
                <a:ea typeface="Rubik"/>
                <a:cs typeface="Rubik"/>
                <a:sym typeface="Rubik"/>
              </a:rPr>
              <a:t> prefieren algunos </a:t>
            </a:r>
            <a:r>
              <a:rPr i="1" lang="es" sz="1600">
                <a:solidFill>
                  <a:srgbClr val="434343"/>
                </a:solidFill>
                <a:latin typeface="Rubik"/>
                <a:ea typeface="Rubik"/>
                <a:cs typeface="Rubik"/>
                <a:sym typeface="Rubik"/>
              </a:rPr>
              <a:t>ítems</a:t>
            </a:r>
            <a:r>
              <a:rPr lang="es" sz="1600">
                <a:solidFill>
                  <a:srgbClr val="434343"/>
                </a:solidFill>
                <a:latin typeface="Rubik"/>
                <a:ea typeface="Rubik"/>
                <a:cs typeface="Rubik"/>
                <a:sym typeface="Rubik"/>
              </a:rPr>
              <a:t> por sobre otros</a:t>
            </a:r>
            <a:endParaRPr sz="1600">
              <a:solidFill>
                <a:srgbClr val="434343"/>
              </a:solidFill>
              <a:latin typeface="Rubik"/>
              <a:ea typeface="Rubik"/>
              <a:cs typeface="Rubik"/>
              <a:sym typeface="Rubik"/>
            </a:endParaRPr>
          </a:p>
          <a:p>
            <a:pPr indent="-330200" lvl="0" marL="457200" rtl="0" algn="l">
              <a:spcBef>
                <a:spcPts val="1000"/>
              </a:spcBef>
              <a:spcAft>
                <a:spcPts val="0"/>
              </a:spcAft>
              <a:buClr>
                <a:srgbClr val="434343"/>
              </a:buClr>
              <a:buSzPts val="1600"/>
              <a:buFont typeface="Rubik"/>
              <a:buChar char="●"/>
            </a:pPr>
            <a:r>
              <a:rPr lang="es" sz="1600">
                <a:solidFill>
                  <a:srgbClr val="434343"/>
                </a:solidFill>
                <a:latin typeface="Rubik"/>
                <a:ea typeface="Rubik"/>
                <a:cs typeface="Rubik"/>
                <a:sym typeface="Rubik"/>
              </a:rPr>
              <a:t>Ejemplo: Usuarios de Netflix y Películas. De 1 a 5 estrellas.</a:t>
            </a:r>
            <a:endParaRPr sz="1600">
              <a:solidFill>
                <a:srgbClr val="434343"/>
              </a:solidFill>
              <a:latin typeface="Rubik"/>
              <a:ea typeface="Rubik"/>
              <a:cs typeface="Rubik"/>
              <a:sym typeface="Rubik"/>
            </a:endParaRPr>
          </a:p>
          <a:p>
            <a:pPr indent="0" lvl="0" marL="457200" rtl="0" algn="l">
              <a:spcBef>
                <a:spcPts val="1000"/>
              </a:spcBef>
              <a:spcAft>
                <a:spcPts val="0"/>
              </a:spcAft>
              <a:buNone/>
            </a:pPr>
            <a:r>
              <a:t/>
            </a:r>
            <a:endParaRPr sz="1600">
              <a:solidFill>
                <a:srgbClr val="434343"/>
              </a:solidFill>
              <a:latin typeface="Rubik"/>
              <a:ea typeface="Rubik"/>
              <a:cs typeface="Rubik"/>
              <a:sym typeface="Rubik"/>
            </a:endParaRPr>
          </a:p>
          <a:p>
            <a:pPr indent="0" lvl="0" marL="0" rtl="0" algn="l">
              <a:spcBef>
                <a:spcPts val="1000"/>
              </a:spcBef>
              <a:spcAft>
                <a:spcPts val="1000"/>
              </a:spcAft>
              <a:buNone/>
            </a:pPr>
            <a:r>
              <a:t/>
            </a:r>
            <a:endParaRPr sz="1600">
              <a:solidFill>
                <a:srgbClr val="434343"/>
              </a:solidFill>
              <a:latin typeface="Rubik"/>
              <a:ea typeface="Rubik"/>
              <a:cs typeface="Rubik"/>
              <a:sym typeface="Rubik"/>
            </a:endParaRPr>
          </a:p>
        </p:txBody>
      </p:sp>
      <p:sp>
        <p:nvSpPr>
          <p:cNvPr id="482" name="Google Shape;482;p96"/>
          <p:cNvSpPr txBox="1"/>
          <p:nvPr/>
        </p:nvSpPr>
        <p:spPr>
          <a:xfrm>
            <a:off x="1338275" y="2085425"/>
            <a:ext cx="7152900" cy="754200"/>
          </a:xfrm>
          <a:prstGeom prst="rect">
            <a:avLst/>
          </a:prstGeom>
          <a:solidFill>
            <a:srgbClr val="434343"/>
          </a:solid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s" sz="1800">
                <a:solidFill>
                  <a:srgbClr val="FFFFFF"/>
                </a:solidFill>
                <a:latin typeface="Rubik Light"/>
                <a:ea typeface="Rubik Light"/>
                <a:cs typeface="Rubik Light"/>
                <a:sym typeface="Rubik Light"/>
              </a:rPr>
              <a:t>Ejemplo: Netflix tiene 150 millones suscriptores, 5 mil películas. La matriz tiene 750000000000 espacios, de los cuales la mayoría están vacíos.</a:t>
            </a:r>
            <a:endParaRPr sz="1800">
              <a:solidFill>
                <a:srgbClr val="FFFFFF"/>
              </a:solidFill>
              <a:latin typeface="Rubik Light"/>
              <a:ea typeface="Rubik Light"/>
              <a:cs typeface="Rubik Light"/>
              <a:sym typeface="Rubik Light"/>
            </a:endParaRPr>
          </a:p>
        </p:txBody>
      </p:sp>
      <p:sp>
        <p:nvSpPr>
          <p:cNvPr id="483" name="Google Shape;483;p96"/>
          <p:cNvSpPr txBox="1"/>
          <p:nvPr/>
        </p:nvSpPr>
        <p:spPr>
          <a:xfrm>
            <a:off x="945200" y="2085425"/>
            <a:ext cx="7680900" cy="754200"/>
          </a:xfrm>
          <a:prstGeom prst="rect">
            <a:avLst/>
          </a:prstGeom>
          <a:solidFill>
            <a:srgbClr val="434343"/>
          </a:solid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s" sz="1800">
                <a:solidFill>
                  <a:srgbClr val="FFFFFF"/>
                </a:solidFill>
                <a:latin typeface="Rubik Light"/>
                <a:ea typeface="Rubik Light"/>
                <a:cs typeface="Rubik Light"/>
                <a:sym typeface="Rubik Light"/>
              </a:rPr>
              <a:t>Ejemplo: Netflix tiene 150 millones suscriptores, 5 mil películas. La matriz tiene 750000000000 espacios, de los cuales la mayoría están vacíos.</a:t>
            </a:r>
            <a:endParaRPr sz="1800">
              <a:solidFill>
                <a:srgbClr val="FFFFFF"/>
              </a:solidFill>
              <a:latin typeface="Rubik Light"/>
              <a:ea typeface="Rubik Light"/>
              <a:cs typeface="Rubik Light"/>
              <a:sym typeface="Rubik Light"/>
            </a:endParaRPr>
          </a:p>
        </p:txBody>
      </p:sp>
      <p:cxnSp>
        <p:nvCxnSpPr>
          <p:cNvPr id="484" name="Google Shape;484;p96"/>
          <p:cNvCxnSpPr/>
          <p:nvPr/>
        </p:nvCxnSpPr>
        <p:spPr>
          <a:xfrm>
            <a:off x="1702300" y="2971350"/>
            <a:ext cx="0" cy="1746300"/>
          </a:xfrm>
          <a:prstGeom prst="straightConnector1">
            <a:avLst/>
          </a:prstGeom>
          <a:noFill/>
          <a:ln cap="flat" cmpd="sng" w="9525">
            <a:solidFill>
              <a:srgbClr val="666666"/>
            </a:solidFill>
            <a:prstDash val="solid"/>
            <a:round/>
            <a:headEnd len="med" w="med" type="none"/>
            <a:tailEnd len="med" w="med" type="none"/>
          </a:ln>
        </p:spPr>
      </p:cxnSp>
      <p:sp>
        <p:nvSpPr>
          <p:cNvPr id="485" name="Google Shape;485;p96"/>
          <p:cNvSpPr txBox="1"/>
          <p:nvPr/>
        </p:nvSpPr>
        <p:spPr>
          <a:xfrm>
            <a:off x="1702300" y="3169150"/>
            <a:ext cx="6709500" cy="15807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00000"/>
              </a:lnSpc>
              <a:spcBef>
                <a:spcPts val="0"/>
              </a:spcBef>
              <a:spcAft>
                <a:spcPts val="0"/>
              </a:spcAft>
              <a:buClr>
                <a:srgbClr val="434343"/>
              </a:buClr>
              <a:buSzPts val="1400"/>
              <a:buFont typeface="Rubik"/>
              <a:buChar char="●"/>
            </a:pPr>
            <a:r>
              <a:rPr lang="es">
                <a:solidFill>
                  <a:srgbClr val="434343"/>
                </a:solidFill>
                <a:latin typeface="Rubik"/>
                <a:ea typeface="Rubik"/>
                <a:cs typeface="Rubik"/>
                <a:sym typeface="Rubik"/>
              </a:rPr>
              <a:t>Cuando buscamos recomendar, interesa más recomendar ítems que van a gustar que aquellos que no van a gustar.</a:t>
            </a:r>
            <a:endParaRPr>
              <a:solidFill>
                <a:srgbClr val="434343"/>
              </a:solidFill>
              <a:latin typeface="Rubik"/>
              <a:ea typeface="Rubik"/>
              <a:cs typeface="Rubik"/>
              <a:sym typeface="Rubik"/>
            </a:endParaRPr>
          </a:p>
          <a:p>
            <a:pPr indent="-317500" lvl="0" marL="457200" marR="0" rtl="0" algn="l">
              <a:lnSpc>
                <a:spcPct val="100000"/>
              </a:lnSpc>
              <a:spcBef>
                <a:spcPts val="1000"/>
              </a:spcBef>
              <a:spcAft>
                <a:spcPts val="0"/>
              </a:spcAft>
              <a:buClr>
                <a:srgbClr val="434343"/>
              </a:buClr>
              <a:buSzPts val="1400"/>
              <a:buFont typeface="Rubik"/>
              <a:buChar char="●"/>
            </a:pPr>
            <a:r>
              <a:rPr lang="es">
                <a:solidFill>
                  <a:srgbClr val="434343"/>
                </a:solidFill>
                <a:latin typeface="Rubik"/>
                <a:ea typeface="Rubik"/>
                <a:cs typeface="Rubik"/>
                <a:sym typeface="Rubik"/>
              </a:rPr>
              <a:t>En algunos casos, interesa mover a los usuarios del mainstream a la cola </a:t>
            </a:r>
            <a:endParaRPr>
              <a:solidFill>
                <a:srgbClr val="434343"/>
              </a:solidFill>
              <a:latin typeface="Rubik"/>
              <a:ea typeface="Rubik"/>
              <a:cs typeface="Rubik"/>
              <a:sym typeface="Rubik"/>
            </a:endParaRPr>
          </a:p>
          <a:p>
            <a:pPr indent="-317500" lvl="0" marL="457200" marR="0" rtl="0" algn="l">
              <a:lnSpc>
                <a:spcPct val="100000"/>
              </a:lnSpc>
              <a:spcBef>
                <a:spcPts val="1000"/>
              </a:spcBef>
              <a:spcAft>
                <a:spcPts val="1000"/>
              </a:spcAft>
              <a:buClr>
                <a:srgbClr val="434343"/>
              </a:buClr>
              <a:buSzPts val="1400"/>
              <a:buFont typeface="Rubik"/>
              <a:buChar char="●"/>
            </a:pPr>
            <a:r>
              <a:rPr lang="es">
                <a:solidFill>
                  <a:srgbClr val="434343"/>
                </a:solidFill>
                <a:latin typeface="Rubik"/>
                <a:ea typeface="Rubik"/>
                <a:cs typeface="Rubik"/>
                <a:sym typeface="Rubik"/>
              </a:rPr>
              <a:t>Algunas veces, ni siquiera hay calificaciones, solamente si vio o no (o escuchó, leyó, compró, etc.).</a:t>
            </a:r>
            <a:endParaRPr>
              <a:solidFill>
                <a:srgbClr val="434343"/>
              </a:solidFill>
              <a:latin typeface="Rubik"/>
              <a:ea typeface="Rubik"/>
              <a:cs typeface="Rubik"/>
              <a:sym typeface="Rubik"/>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9" name="Shape 489"/>
        <p:cNvGrpSpPr/>
        <p:nvPr/>
      </p:nvGrpSpPr>
      <p:grpSpPr>
        <a:xfrm>
          <a:off x="0" y="0"/>
          <a:ext cx="0" cy="0"/>
          <a:chOff x="0" y="0"/>
          <a:chExt cx="0" cy="0"/>
        </a:xfrm>
      </p:grpSpPr>
      <p:sp>
        <p:nvSpPr>
          <p:cNvPr id="490" name="Google Shape;490;p97"/>
          <p:cNvSpPr txBox="1"/>
          <p:nvPr/>
        </p:nvSpPr>
        <p:spPr>
          <a:xfrm>
            <a:off x="899775" y="299275"/>
            <a:ext cx="7329300" cy="58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2800">
                <a:solidFill>
                  <a:srgbClr val="434343"/>
                </a:solidFill>
                <a:latin typeface="Rubik"/>
                <a:ea typeface="Rubik"/>
                <a:cs typeface="Rubik"/>
                <a:sym typeface="Rubik"/>
              </a:rPr>
              <a:t>Matriz de utilidad</a:t>
            </a:r>
            <a:endParaRPr sz="1800">
              <a:solidFill>
                <a:srgbClr val="E1446D"/>
              </a:solidFill>
              <a:latin typeface="Rubik"/>
              <a:ea typeface="Rubik"/>
              <a:cs typeface="Rubik"/>
              <a:sym typeface="Rubik"/>
            </a:endParaRPr>
          </a:p>
        </p:txBody>
      </p:sp>
      <p:sp>
        <p:nvSpPr>
          <p:cNvPr id="491" name="Google Shape;491;p9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
        <p:nvSpPr>
          <p:cNvPr id="492" name="Google Shape;492;p97"/>
          <p:cNvSpPr txBox="1"/>
          <p:nvPr/>
        </p:nvSpPr>
        <p:spPr>
          <a:xfrm>
            <a:off x="800250" y="1108800"/>
            <a:ext cx="8229000" cy="7542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Clr>
                <a:srgbClr val="434343"/>
              </a:buClr>
              <a:buSzPts val="1600"/>
              <a:buFont typeface="Rubik"/>
              <a:buChar char="●"/>
            </a:pPr>
            <a:r>
              <a:rPr lang="es" sz="1600">
                <a:solidFill>
                  <a:srgbClr val="434343"/>
                </a:solidFill>
                <a:latin typeface="Rubik"/>
                <a:ea typeface="Rubik"/>
                <a:cs typeface="Rubik"/>
                <a:sym typeface="Rubik"/>
              </a:rPr>
              <a:t>Existen </a:t>
            </a:r>
            <a:r>
              <a:rPr i="1" lang="es" sz="1600">
                <a:solidFill>
                  <a:srgbClr val="434343"/>
                </a:solidFill>
                <a:latin typeface="Rubik"/>
                <a:ea typeface="Rubik"/>
                <a:cs typeface="Rubik"/>
                <a:sym typeface="Rubik"/>
              </a:rPr>
              <a:t>usuarios</a:t>
            </a:r>
            <a:r>
              <a:rPr lang="es" sz="1600">
                <a:solidFill>
                  <a:srgbClr val="434343"/>
                </a:solidFill>
                <a:latin typeface="Rubik"/>
                <a:ea typeface="Rubik"/>
                <a:cs typeface="Rubik"/>
                <a:sym typeface="Rubik"/>
              </a:rPr>
              <a:t> e </a:t>
            </a:r>
            <a:r>
              <a:rPr i="1" lang="es" sz="1600">
                <a:solidFill>
                  <a:srgbClr val="434343"/>
                </a:solidFill>
                <a:latin typeface="Rubik"/>
                <a:ea typeface="Rubik"/>
                <a:cs typeface="Rubik"/>
                <a:sym typeface="Rubik"/>
              </a:rPr>
              <a:t>ítems</a:t>
            </a:r>
            <a:r>
              <a:rPr lang="es" sz="1600">
                <a:solidFill>
                  <a:srgbClr val="434343"/>
                </a:solidFill>
                <a:latin typeface="Rubik"/>
                <a:ea typeface="Rubik"/>
                <a:cs typeface="Rubik"/>
                <a:sym typeface="Rubik"/>
              </a:rPr>
              <a:t>. Los </a:t>
            </a:r>
            <a:r>
              <a:rPr i="1" lang="es" sz="1600">
                <a:solidFill>
                  <a:srgbClr val="434343"/>
                </a:solidFill>
                <a:latin typeface="Rubik"/>
                <a:ea typeface="Rubik"/>
                <a:cs typeface="Rubik"/>
                <a:sym typeface="Rubik"/>
              </a:rPr>
              <a:t>usuarios</a:t>
            </a:r>
            <a:r>
              <a:rPr lang="es" sz="1600">
                <a:solidFill>
                  <a:srgbClr val="434343"/>
                </a:solidFill>
                <a:latin typeface="Rubik"/>
                <a:ea typeface="Rubik"/>
                <a:cs typeface="Rubik"/>
                <a:sym typeface="Rubik"/>
              </a:rPr>
              <a:t> prefieren algunos </a:t>
            </a:r>
            <a:r>
              <a:rPr i="1" lang="es" sz="1600">
                <a:solidFill>
                  <a:srgbClr val="434343"/>
                </a:solidFill>
                <a:latin typeface="Rubik"/>
                <a:ea typeface="Rubik"/>
                <a:cs typeface="Rubik"/>
                <a:sym typeface="Rubik"/>
              </a:rPr>
              <a:t>ítems</a:t>
            </a:r>
            <a:r>
              <a:rPr lang="es" sz="1600">
                <a:solidFill>
                  <a:srgbClr val="434343"/>
                </a:solidFill>
                <a:latin typeface="Rubik"/>
                <a:ea typeface="Rubik"/>
                <a:cs typeface="Rubik"/>
                <a:sym typeface="Rubik"/>
              </a:rPr>
              <a:t> por sobre otros</a:t>
            </a:r>
            <a:endParaRPr sz="1600">
              <a:solidFill>
                <a:srgbClr val="434343"/>
              </a:solidFill>
              <a:latin typeface="Rubik"/>
              <a:ea typeface="Rubik"/>
              <a:cs typeface="Rubik"/>
              <a:sym typeface="Rubik"/>
            </a:endParaRPr>
          </a:p>
          <a:p>
            <a:pPr indent="-330200" lvl="0" marL="457200" rtl="0" algn="l">
              <a:spcBef>
                <a:spcPts val="1000"/>
              </a:spcBef>
              <a:spcAft>
                <a:spcPts val="0"/>
              </a:spcAft>
              <a:buClr>
                <a:srgbClr val="434343"/>
              </a:buClr>
              <a:buSzPts val="1600"/>
              <a:buFont typeface="Rubik"/>
              <a:buChar char="●"/>
            </a:pPr>
            <a:r>
              <a:rPr lang="es" sz="1600">
                <a:solidFill>
                  <a:srgbClr val="434343"/>
                </a:solidFill>
                <a:latin typeface="Rubik"/>
                <a:ea typeface="Rubik"/>
                <a:cs typeface="Rubik"/>
                <a:sym typeface="Rubik"/>
              </a:rPr>
              <a:t>Ejemplo: Usuarios de Netflix y Películas. De 1 a 5 estrellas.</a:t>
            </a:r>
            <a:endParaRPr sz="1600">
              <a:solidFill>
                <a:srgbClr val="434343"/>
              </a:solidFill>
              <a:latin typeface="Rubik"/>
              <a:ea typeface="Rubik"/>
              <a:cs typeface="Rubik"/>
              <a:sym typeface="Rubik"/>
            </a:endParaRPr>
          </a:p>
          <a:p>
            <a:pPr indent="0" lvl="0" marL="457200" rtl="0" algn="l">
              <a:spcBef>
                <a:spcPts val="1000"/>
              </a:spcBef>
              <a:spcAft>
                <a:spcPts val="0"/>
              </a:spcAft>
              <a:buNone/>
            </a:pPr>
            <a:r>
              <a:t/>
            </a:r>
            <a:endParaRPr sz="1600">
              <a:solidFill>
                <a:srgbClr val="434343"/>
              </a:solidFill>
              <a:latin typeface="Rubik"/>
              <a:ea typeface="Rubik"/>
              <a:cs typeface="Rubik"/>
              <a:sym typeface="Rubik"/>
            </a:endParaRPr>
          </a:p>
          <a:p>
            <a:pPr indent="0" lvl="0" marL="0" rtl="0" algn="l">
              <a:spcBef>
                <a:spcPts val="1000"/>
              </a:spcBef>
              <a:spcAft>
                <a:spcPts val="1000"/>
              </a:spcAft>
              <a:buNone/>
            </a:pPr>
            <a:r>
              <a:t/>
            </a:r>
            <a:endParaRPr sz="1600">
              <a:solidFill>
                <a:srgbClr val="434343"/>
              </a:solidFill>
              <a:latin typeface="Rubik"/>
              <a:ea typeface="Rubik"/>
              <a:cs typeface="Rubik"/>
              <a:sym typeface="Rubik"/>
            </a:endParaRPr>
          </a:p>
        </p:txBody>
      </p:sp>
      <p:sp>
        <p:nvSpPr>
          <p:cNvPr id="493" name="Google Shape;493;p97"/>
          <p:cNvSpPr txBox="1"/>
          <p:nvPr/>
        </p:nvSpPr>
        <p:spPr>
          <a:xfrm>
            <a:off x="1338275" y="2085425"/>
            <a:ext cx="7152900" cy="754200"/>
          </a:xfrm>
          <a:prstGeom prst="rect">
            <a:avLst/>
          </a:prstGeom>
          <a:solidFill>
            <a:srgbClr val="434343"/>
          </a:solid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s" sz="1800">
                <a:solidFill>
                  <a:srgbClr val="FFFFFF"/>
                </a:solidFill>
                <a:latin typeface="Rubik Light"/>
                <a:ea typeface="Rubik Light"/>
                <a:cs typeface="Rubik Light"/>
                <a:sym typeface="Rubik Light"/>
              </a:rPr>
              <a:t>Ejemplo: Netflix tiene 150 millones suscriptores, 5 mil películas. La matriz tiene 750000000000 espacios, de los cuales la mayoría están vacíos.</a:t>
            </a:r>
            <a:endParaRPr sz="1800">
              <a:solidFill>
                <a:srgbClr val="FFFFFF"/>
              </a:solidFill>
              <a:latin typeface="Rubik Light"/>
              <a:ea typeface="Rubik Light"/>
              <a:cs typeface="Rubik Light"/>
              <a:sym typeface="Rubik Light"/>
            </a:endParaRPr>
          </a:p>
        </p:txBody>
      </p:sp>
      <p:sp>
        <p:nvSpPr>
          <p:cNvPr id="494" name="Google Shape;494;p97"/>
          <p:cNvSpPr txBox="1"/>
          <p:nvPr/>
        </p:nvSpPr>
        <p:spPr>
          <a:xfrm>
            <a:off x="945200" y="2085425"/>
            <a:ext cx="7680900" cy="754200"/>
          </a:xfrm>
          <a:prstGeom prst="rect">
            <a:avLst/>
          </a:prstGeom>
          <a:solidFill>
            <a:srgbClr val="434343"/>
          </a:solid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s" sz="1800">
                <a:solidFill>
                  <a:srgbClr val="FFFFFF"/>
                </a:solidFill>
                <a:latin typeface="Rubik Light"/>
                <a:ea typeface="Rubik Light"/>
                <a:cs typeface="Rubik Light"/>
                <a:sym typeface="Rubik Light"/>
              </a:rPr>
              <a:t>Ejemplo: Netflix tiene 150 millones suscriptores, 5 mil películas. La matriz tiene 750000000000 espacios, de los cuales la mayoría están vacíos.</a:t>
            </a:r>
            <a:endParaRPr sz="1800">
              <a:solidFill>
                <a:srgbClr val="FFFFFF"/>
              </a:solidFill>
              <a:latin typeface="Rubik Light"/>
              <a:ea typeface="Rubik Light"/>
              <a:cs typeface="Rubik Light"/>
              <a:sym typeface="Rubik Light"/>
            </a:endParaRPr>
          </a:p>
        </p:txBody>
      </p:sp>
      <p:cxnSp>
        <p:nvCxnSpPr>
          <p:cNvPr id="495" name="Google Shape;495;p97"/>
          <p:cNvCxnSpPr/>
          <p:nvPr/>
        </p:nvCxnSpPr>
        <p:spPr>
          <a:xfrm>
            <a:off x="1702300" y="2971350"/>
            <a:ext cx="0" cy="1746300"/>
          </a:xfrm>
          <a:prstGeom prst="straightConnector1">
            <a:avLst/>
          </a:prstGeom>
          <a:noFill/>
          <a:ln cap="flat" cmpd="sng" w="9525">
            <a:solidFill>
              <a:srgbClr val="666666"/>
            </a:solidFill>
            <a:prstDash val="solid"/>
            <a:round/>
            <a:headEnd len="med" w="med" type="none"/>
            <a:tailEnd len="med" w="med" type="none"/>
          </a:ln>
        </p:spPr>
      </p:cxnSp>
      <p:sp>
        <p:nvSpPr>
          <p:cNvPr id="496" name="Google Shape;496;p97"/>
          <p:cNvSpPr txBox="1"/>
          <p:nvPr/>
        </p:nvSpPr>
        <p:spPr>
          <a:xfrm>
            <a:off x="1702300" y="3169150"/>
            <a:ext cx="6709500" cy="15807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00000"/>
              </a:lnSpc>
              <a:spcBef>
                <a:spcPts val="0"/>
              </a:spcBef>
              <a:spcAft>
                <a:spcPts val="0"/>
              </a:spcAft>
              <a:buClr>
                <a:srgbClr val="434343"/>
              </a:buClr>
              <a:buSzPts val="1400"/>
              <a:buFont typeface="Rubik"/>
              <a:buChar char="●"/>
            </a:pPr>
            <a:r>
              <a:rPr lang="es">
                <a:solidFill>
                  <a:srgbClr val="434343"/>
                </a:solidFill>
                <a:latin typeface="Rubik"/>
                <a:ea typeface="Rubik"/>
                <a:cs typeface="Rubik"/>
                <a:sym typeface="Rubik"/>
              </a:rPr>
              <a:t>Cuando buscamos recomendar, interesa más recomendar ítems que van a gustar que aquellos que no van a gustar.</a:t>
            </a:r>
            <a:endParaRPr>
              <a:solidFill>
                <a:srgbClr val="434343"/>
              </a:solidFill>
              <a:latin typeface="Rubik"/>
              <a:ea typeface="Rubik"/>
              <a:cs typeface="Rubik"/>
              <a:sym typeface="Rubik"/>
            </a:endParaRPr>
          </a:p>
          <a:p>
            <a:pPr indent="-317500" lvl="0" marL="457200" marR="0" rtl="0" algn="l">
              <a:lnSpc>
                <a:spcPct val="100000"/>
              </a:lnSpc>
              <a:spcBef>
                <a:spcPts val="1000"/>
              </a:spcBef>
              <a:spcAft>
                <a:spcPts val="0"/>
              </a:spcAft>
              <a:buClr>
                <a:srgbClr val="434343"/>
              </a:buClr>
              <a:buSzPts val="1400"/>
              <a:buFont typeface="Rubik"/>
              <a:buChar char="●"/>
            </a:pPr>
            <a:r>
              <a:rPr lang="es">
                <a:solidFill>
                  <a:srgbClr val="434343"/>
                </a:solidFill>
                <a:latin typeface="Rubik"/>
                <a:ea typeface="Rubik"/>
                <a:cs typeface="Rubik"/>
                <a:sym typeface="Rubik"/>
              </a:rPr>
              <a:t>En algunos casos, interesa mover a los usuarios del mainstream a la cola </a:t>
            </a:r>
            <a:endParaRPr>
              <a:solidFill>
                <a:srgbClr val="434343"/>
              </a:solidFill>
              <a:latin typeface="Rubik"/>
              <a:ea typeface="Rubik"/>
              <a:cs typeface="Rubik"/>
              <a:sym typeface="Rubik"/>
            </a:endParaRPr>
          </a:p>
          <a:p>
            <a:pPr indent="-317500" lvl="0" marL="457200" marR="0" rtl="0" algn="l">
              <a:lnSpc>
                <a:spcPct val="100000"/>
              </a:lnSpc>
              <a:spcBef>
                <a:spcPts val="1000"/>
              </a:spcBef>
              <a:spcAft>
                <a:spcPts val="1000"/>
              </a:spcAft>
              <a:buClr>
                <a:srgbClr val="434343"/>
              </a:buClr>
              <a:buSzPts val="1400"/>
              <a:buFont typeface="Rubik"/>
              <a:buChar char="●"/>
            </a:pPr>
            <a:r>
              <a:rPr lang="es">
                <a:solidFill>
                  <a:srgbClr val="434343"/>
                </a:solidFill>
                <a:latin typeface="Rubik"/>
                <a:ea typeface="Rubik"/>
                <a:cs typeface="Rubik"/>
                <a:sym typeface="Rubik"/>
              </a:rPr>
              <a:t>Algunas veces, ni siquiera hay calificaciones, solamente si vio o no (o escuchó, leyó, compró, etc.).</a:t>
            </a:r>
            <a:endParaRPr>
              <a:solidFill>
                <a:srgbClr val="434343"/>
              </a:solidFill>
              <a:latin typeface="Rubik"/>
              <a:ea typeface="Rubik"/>
              <a:cs typeface="Rubik"/>
              <a:sym typeface="Rubik"/>
            </a:endParaRPr>
          </a:p>
        </p:txBody>
      </p:sp>
      <p:sp>
        <p:nvSpPr>
          <p:cNvPr id="497" name="Google Shape;497;p97"/>
          <p:cNvSpPr txBox="1"/>
          <p:nvPr/>
        </p:nvSpPr>
        <p:spPr>
          <a:xfrm>
            <a:off x="1800200" y="3264075"/>
            <a:ext cx="6825900" cy="1311900"/>
          </a:xfrm>
          <a:prstGeom prst="rect">
            <a:avLst/>
          </a:prstGeom>
          <a:solidFill>
            <a:srgbClr val="E144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sz="2200">
                <a:solidFill>
                  <a:srgbClr val="FFFFFF"/>
                </a:solidFill>
                <a:latin typeface="Rubik"/>
                <a:ea typeface="Rubik"/>
                <a:cs typeface="Rubik"/>
                <a:sym typeface="Rubik"/>
              </a:rPr>
              <a:t>El objetivo del sistema de recomendación es poblar la matriz de utilidad de una manera inteligente y bajo los requisitos que imponga cada entorno</a:t>
            </a:r>
            <a:endParaRPr sz="2200">
              <a:solidFill>
                <a:srgbClr val="FFFFFF"/>
              </a:solidFill>
              <a:latin typeface="Rubik"/>
              <a:ea typeface="Rubik"/>
              <a:cs typeface="Rubik"/>
              <a:sym typeface="Rubik"/>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1" name="Shape 501"/>
        <p:cNvGrpSpPr/>
        <p:nvPr/>
      </p:nvGrpSpPr>
      <p:grpSpPr>
        <a:xfrm>
          <a:off x="0" y="0"/>
          <a:ext cx="0" cy="0"/>
          <a:chOff x="0" y="0"/>
          <a:chExt cx="0" cy="0"/>
        </a:xfrm>
      </p:grpSpPr>
      <p:sp>
        <p:nvSpPr>
          <p:cNvPr id="502" name="Google Shape;502;p98"/>
          <p:cNvSpPr txBox="1"/>
          <p:nvPr/>
        </p:nvSpPr>
        <p:spPr>
          <a:xfrm>
            <a:off x="899775" y="299275"/>
            <a:ext cx="7329300" cy="58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2800">
                <a:solidFill>
                  <a:srgbClr val="434343"/>
                </a:solidFill>
                <a:latin typeface="Rubik"/>
                <a:ea typeface="Rubik"/>
                <a:cs typeface="Rubik"/>
                <a:sym typeface="Rubik"/>
              </a:rPr>
              <a:t>Matriz de utilidad</a:t>
            </a:r>
            <a:endParaRPr sz="1800">
              <a:solidFill>
                <a:srgbClr val="E1446D"/>
              </a:solidFill>
              <a:latin typeface="Rubik"/>
              <a:ea typeface="Rubik"/>
              <a:cs typeface="Rubik"/>
              <a:sym typeface="Rubik"/>
            </a:endParaRPr>
          </a:p>
        </p:txBody>
      </p:sp>
      <p:sp>
        <p:nvSpPr>
          <p:cNvPr id="503" name="Google Shape;503;p9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
        <p:nvSpPr>
          <p:cNvPr id="504" name="Google Shape;504;p98"/>
          <p:cNvSpPr txBox="1"/>
          <p:nvPr/>
        </p:nvSpPr>
        <p:spPr>
          <a:xfrm>
            <a:off x="800250" y="1108800"/>
            <a:ext cx="8229000" cy="7542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Clr>
                <a:srgbClr val="434343"/>
              </a:buClr>
              <a:buSzPts val="1600"/>
              <a:buFont typeface="Rubik"/>
              <a:buChar char="●"/>
            </a:pPr>
            <a:r>
              <a:rPr lang="es" sz="1600">
                <a:solidFill>
                  <a:srgbClr val="434343"/>
                </a:solidFill>
                <a:latin typeface="Rubik"/>
                <a:ea typeface="Rubik"/>
                <a:cs typeface="Rubik"/>
                <a:sym typeface="Rubik"/>
              </a:rPr>
              <a:t>Existen </a:t>
            </a:r>
            <a:r>
              <a:rPr i="1" lang="es" sz="1600">
                <a:solidFill>
                  <a:srgbClr val="434343"/>
                </a:solidFill>
                <a:latin typeface="Rubik"/>
                <a:ea typeface="Rubik"/>
                <a:cs typeface="Rubik"/>
                <a:sym typeface="Rubik"/>
              </a:rPr>
              <a:t>usuarios</a:t>
            </a:r>
            <a:r>
              <a:rPr lang="es" sz="1600">
                <a:solidFill>
                  <a:srgbClr val="434343"/>
                </a:solidFill>
                <a:latin typeface="Rubik"/>
                <a:ea typeface="Rubik"/>
                <a:cs typeface="Rubik"/>
                <a:sym typeface="Rubik"/>
              </a:rPr>
              <a:t> e </a:t>
            </a:r>
            <a:r>
              <a:rPr i="1" lang="es" sz="1600">
                <a:solidFill>
                  <a:srgbClr val="434343"/>
                </a:solidFill>
                <a:latin typeface="Rubik"/>
                <a:ea typeface="Rubik"/>
                <a:cs typeface="Rubik"/>
                <a:sym typeface="Rubik"/>
              </a:rPr>
              <a:t>ítems</a:t>
            </a:r>
            <a:r>
              <a:rPr lang="es" sz="1600">
                <a:solidFill>
                  <a:srgbClr val="434343"/>
                </a:solidFill>
                <a:latin typeface="Rubik"/>
                <a:ea typeface="Rubik"/>
                <a:cs typeface="Rubik"/>
                <a:sym typeface="Rubik"/>
              </a:rPr>
              <a:t>. Los </a:t>
            </a:r>
            <a:r>
              <a:rPr i="1" lang="es" sz="1600">
                <a:solidFill>
                  <a:srgbClr val="434343"/>
                </a:solidFill>
                <a:latin typeface="Rubik"/>
                <a:ea typeface="Rubik"/>
                <a:cs typeface="Rubik"/>
                <a:sym typeface="Rubik"/>
              </a:rPr>
              <a:t>usuarios</a:t>
            </a:r>
            <a:r>
              <a:rPr lang="es" sz="1600">
                <a:solidFill>
                  <a:srgbClr val="434343"/>
                </a:solidFill>
                <a:latin typeface="Rubik"/>
                <a:ea typeface="Rubik"/>
                <a:cs typeface="Rubik"/>
                <a:sym typeface="Rubik"/>
              </a:rPr>
              <a:t> prefieren algunos </a:t>
            </a:r>
            <a:r>
              <a:rPr i="1" lang="es" sz="1600">
                <a:solidFill>
                  <a:srgbClr val="434343"/>
                </a:solidFill>
                <a:latin typeface="Rubik"/>
                <a:ea typeface="Rubik"/>
                <a:cs typeface="Rubik"/>
                <a:sym typeface="Rubik"/>
              </a:rPr>
              <a:t>ítems</a:t>
            </a:r>
            <a:r>
              <a:rPr lang="es" sz="1600">
                <a:solidFill>
                  <a:srgbClr val="434343"/>
                </a:solidFill>
                <a:latin typeface="Rubik"/>
                <a:ea typeface="Rubik"/>
                <a:cs typeface="Rubik"/>
                <a:sym typeface="Rubik"/>
              </a:rPr>
              <a:t> por sobre otros</a:t>
            </a:r>
            <a:endParaRPr sz="1600">
              <a:solidFill>
                <a:srgbClr val="434343"/>
              </a:solidFill>
              <a:latin typeface="Rubik"/>
              <a:ea typeface="Rubik"/>
              <a:cs typeface="Rubik"/>
              <a:sym typeface="Rubik"/>
            </a:endParaRPr>
          </a:p>
          <a:p>
            <a:pPr indent="-330200" lvl="0" marL="457200" rtl="0" algn="l">
              <a:spcBef>
                <a:spcPts val="1000"/>
              </a:spcBef>
              <a:spcAft>
                <a:spcPts val="0"/>
              </a:spcAft>
              <a:buClr>
                <a:srgbClr val="434343"/>
              </a:buClr>
              <a:buSzPts val="1600"/>
              <a:buFont typeface="Rubik"/>
              <a:buChar char="●"/>
            </a:pPr>
            <a:r>
              <a:rPr lang="es" sz="1600">
                <a:solidFill>
                  <a:srgbClr val="434343"/>
                </a:solidFill>
                <a:latin typeface="Rubik"/>
                <a:ea typeface="Rubik"/>
                <a:cs typeface="Rubik"/>
                <a:sym typeface="Rubik"/>
              </a:rPr>
              <a:t>Ejemplo: Usuarios de Netflix y Películas. De 1 a 5 estrellas.</a:t>
            </a:r>
            <a:endParaRPr sz="1600">
              <a:solidFill>
                <a:srgbClr val="434343"/>
              </a:solidFill>
              <a:latin typeface="Rubik"/>
              <a:ea typeface="Rubik"/>
              <a:cs typeface="Rubik"/>
              <a:sym typeface="Rubik"/>
            </a:endParaRPr>
          </a:p>
          <a:p>
            <a:pPr indent="0" lvl="0" marL="457200" rtl="0" algn="l">
              <a:spcBef>
                <a:spcPts val="1000"/>
              </a:spcBef>
              <a:spcAft>
                <a:spcPts val="0"/>
              </a:spcAft>
              <a:buNone/>
            </a:pPr>
            <a:r>
              <a:t/>
            </a:r>
            <a:endParaRPr sz="1600">
              <a:solidFill>
                <a:srgbClr val="434343"/>
              </a:solidFill>
              <a:latin typeface="Rubik"/>
              <a:ea typeface="Rubik"/>
              <a:cs typeface="Rubik"/>
              <a:sym typeface="Rubik"/>
            </a:endParaRPr>
          </a:p>
          <a:p>
            <a:pPr indent="0" lvl="0" marL="0" rtl="0" algn="l">
              <a:spcBef>
                <a:spcPts val="1000"/>
              </a:spcBef>
              <a:spcAft>
                <a:spcPts val="1000"/>
              </a:spcAft>
              <a:buNone/>
            </a:pPr>
            <a:r>
              <a:t/>
            </a:r>
            <a:endParaRPr sz="1600">
              <a:solidFill>
                <a:srgbClr val="434343"/>
              </a:solidFill>
              <a:latin typeface="Rubik"/>
              <a:ea typeface="Rubik"/>
              <a:cs typeface="Rubik"/>
              <a:sym typeface="Rubik"/>
            </a:endParaRPr>
          </a:p>
        </p:txBody>
      </p:sp>
      <p:graphicFrame>
        <p:nvGraphicFramePr>
          <p:cNvPr id="505" name="Google Shape;505;p98"/>
          <p:cNvGraphicFramePr/>
          <p:nvPr/>
        </p:nvGraphicFramePr>
        <p:xfrm>
          <a:off x="1330038" y="2167800"/>
          <a:ext cx="3000000" cy="3000000"/>
        </p:xfrm>
        <a:graphic>
          <a:graphicData uri="http://schemas.openxmlformats.org/drawingml/2006/table">
            <a:tbl>
              <a:tblPr>
                <a:noFill/>
                <a:tableStyleId>{0DD8A1E5-9F94-40A9-8D89-5924D8FBDCBE}</a:tableStyleId>
              </a:tblPr>
              <a:tblGrid>
                <a:gridCol w="1038100"/>
                <a:gridCol w="646375"/>
                <a:gridCol w="646375"/>
                <a:gridCol w="646375"/>
                <a:gridCol w="646375"/>
                <a:gridCol w="646375"/>
                <a:gridCol w="646375"/>
                <a:gridCol w="646375"/>
                <a:gridCol w="646375"/>
              </a:tblGrid>
              <a:tr h="374575">
                <a:tc>
                  <a:txBody>
                    <a:bodyPr/>
                    <a:lstStyle/>
                    <a:p>
                      <a:pPr indent="0" lvl="0" marL="0" rtl="0" algn="ctr">
                        <a:spcBef>
                          <a:spcPts val="0"/>
                        </a:spcBef>
                        <a:spcAft>
                          <a:spcPts val="0"/>
                        </a:spcAft>
                        <a:buNone/>
                      </a:pPr>
                      <a:r>
                        <a:t/>
                      </a:r>
                      <a:endParaRPr sz="1300">
                        <a:latin typeface="Rubik"/>
                        <a:ea typeface="Rubik"/>
                        <a:cs typeface="Rubik"/>
                        <a:sym typeface="Rubik"/>
                      </a:endParaRPr>
                    </a:p>
                  </a:txBody>
                  <a:tcPr marT="91425" marB="91425" marR="91425" marL="91425">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tcPr>
                </a:tc>
                <a:tc>
                  <a:txBody>
                    <a:bodyPr/>
                    <a:lstStyle/>
                    <a:p>
                      <a:pPr indent="0" lvl="0" marL="0" rtl="0" algn="ctr">
                        <a:spcBef>
                          <a:spcPts val="0"/>
                        </a:spcBef>
                        <a:spcAft>
                          <a:spcPts val="0"/>
                        </a:spcAft>
                        <a:buNone/>
                      </a:pPr>
                      <a:r>
                        <a:rPr b="1" lang="es" sz="1300">
                          <a:latin typeface="Rubik"/>
                          <a:ea typeface="Rubik"/>
                          <a:cs typeface="Rubik"/>
                          <a:sym typeface="Rubik"/>
                        </a:rPr>
                        <a:t>P1</a:t>
                      </a:r>
                      <a:endParaRPr b="1" sz="1300">
                        <a:latin typeface="Rubik"/>
                        <a:ea typeface="Rubik"/>
                        <a:cs typeface="Rubik"/>
                        <a:sym typeface="Rubik"/>
                      </a:endParaRPr>
                    </a:p>
                  </a:txBody>
                  <a:tcPr marT="91425" marB="91425" marR="91425" marL="91425">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tcPr>
                </a:tc>
                <a:tc>
                  <a:txBody>
                    <a:bodyPr/>
                    <a:lstStyle/>
                    <a:p>
                      <a:pPr indent="0" lvl="0" marL="0" rtl="0" algn="ctr">
                        <a:spcBef>
                          <a:spcPts val="0"/>
                        </a:spcBef>
                        <a:spcAft>
                          <a:spcPts val="0"/>
                        </a:spcAft>
                        <a:buNone/>
                      </a:pPr>
                      <a:r>
                        <a:rPr b="1" lang="es" sz="1300">
                          <a:solidFill>
                            <a:srgbClr val="E1446D"/>
                          </a:solidFill>
                          <a:latin typeface="Rubik"/>
                          <a:ea typeface="Rubik"/>
                          <a:cs typeface="Rubik"/>
                          <a:sym typeface="Rubik"/>
                        </a:rPr>
                        <a:t>P2</a:t>
                      </a:r>
                      <a:endParaRPr b="1" sz="1300">
                        <a:solidFill>
                          <a:srgbClr val="E1446D"/>
                        </a:solidFill>
                        <a:latin typeface="Rubik"/>
                        <a:ea typeface="Rubik"/>
                        <a:cs typeface="Rubik"/>
                        <a:sym typeface="Rubik"/>
                      </a:endParaRPr>
                    </a:p>
                  </a:txBody>
                  <a:tcPr marT="91425" marB="91425" marR="91425" marL="91425">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tcPr>
                </a:tc>
                <a:tc>
                  <a:txBody>
                    <a:bodyPr/>
                    <a:lstStyle/>
                    <a:p>
                      <a:pPr indent="0" lvl="0" marL="0" rtl="0" algn="ctr">
                        <a:spcBef>
                          <a:spcPts val="0"/>
                        </a:spcBef>
                        <a:spcAft>
                          <a:spcPts val="0"/>
                        </a:spcAft>
                        <a:buNone/>
                      </a:pPr>
                      <a:r>
                        <a:rPr b="1" lang="es" sz="1300">
                          <a:solidFill>
                            <a:srgbClr val="E1446D"/>
                          </a:solidFill>
                          <a:latin typeface="Rubik"/>
                          <a:ea typeface="Rubik"/>
                          <a:cs typeface="Rubik"/>
                          <a:sym typeface="Rubik"/>
                        </a:rPr>
                        <a:t>P3</a:t>
                      </a:r>
                      <a:endParaRPr b="1" sz="1300">
                        <a:solidFill>
                          <a:srgbClr val="E1446D"/>
                        </a:solidFill>
                        <a:latin typeface="Rubik"/>
                        <a:ea typeface="Rubik"/>
                        <a:cs typeface="Rubik"/>
                        <a:sym typeface="Rubik"/>
                      </a:endParaRPr>
                    </a:p>
                  </a:txBody>
                  <a:tcPr marT="91425" marB="91425" marR="91425" marL="91425">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tcPr>
                </a:tc>
                <a:tc>
                  <a:txBody>
                    <a:bodyPr/>
                    <a:lstStyle/>
                    <a:p>
                      <a:pPr indent="0" lvl="0" marL="0" rtl="0" algn="ctr">
                        <a:spcBef>
                          <a:spcPts val="0"/>
                        </a:spcBef>
                        <a:spcAft>
                          <a:spcPts val="0"/>
                        </a:spcAft>
                        <a:buNone/>
                      </a:pPr>
                      <a:r>
                        <a:rPr b="1" lang="es" sz="1300">
                          <a:solidFill>
                            <a:srgbClr val="E1446D"/>
                          </a:solidFill>
                          <a:latin typeface="Rubik"/>
                          <a:ea typeface="Rubik"/>
                          <a:cs typeface="Rubik"/>
                          <a:sym typeface="Rubik"/>
                        </a:rPr>
                        <a:t>P4</a:t>
                      </a:r>
                      <a:endParaRPr b="1" sz="1300">
                        <a:solidFill>
                          <a:srgbClr val="E1446D"/>
                        </a:solidFill>
                        <a:latin typeface="Rubik"/>
                        <a:ea typeface="Rubik"/>
                        <a:cs typeface="Rubik"/>
                        <a:sym typeface="Rubik"/>
                      </a:endParaRPr>
                    </a:p>
                  </a:txBody>
                  <a:tcPr marT="91425" marB="91425" marR="91425" marL="91425">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tcPr>
                </a:tc>
                <a:tc>
                  <a:txBody>
                    <a:bodyPr/>
                    <a:lstStyle/>
                    <a:p>
                      <a:pPr indent="0" lvl="0" marL="0" rtl="0" algn="ctr">
                        <a:spcBef>
                          <a:spcPts val="0"/>
                        </a:spcBef>
                        <a:spcAft>
                          <a:spcPts val="0"/>
                        </a:spcAft>
                        <a:buNone/>
                      </a:pPr>
                      <a:r>
                        <a:rPr b="1" lang="es" sz="1300">
                          <a:solidFill>
                            <a:srgbClr val="E1446D"/>
                          </a:solidFill>
                          <a:latin typeface="Rubik"/>
                          <a:ea typeface="Rubik"/>
                          <a:cs typeface="Rubik"/>
                          <a:sym typeface="Rubik"/>
                        </a:rPr>
                        <a:t>P5</a:t>
                      </a:r>
                      <a:endParaRPr b="1" sz="1300">
                        <a:solidFill>
                          <a:srgbClr val="E1446D"/>
                        </a:solidFill>
                        <a:latin typeface="Rubik"/>
                        <a:ea typeface="Rubik"/>
                        <a:cs typeface="Rubik"/>
                        <a:sym typeface="Rubik"/>
                      </a:endParaRPr>
                    </a:p>
                  </a:txBody>
                  <a:tcPr marT="91425" marB="91425" marR="91425" marL="91425">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tcPr>
                </a:tc>
                <a:tc>
                  <a:txBody>
                    <a:bodyPr/>
                    <a:lstStyle/>
                    <a:p>
                      <a:pPr indent="0" lvl="0" marL="0" rtl="0" algn="ctr">
                        <a:spcBef>
                          <a:spcPts val="0"/>
                        </a:spcBef>
                        <a:spcAft>
                          <a:spcPts val="0"/>
                        </a:spcAft>
                        <a:buNone/>
                      </a:pPr>
                      <a:r>
                        <a:rPr b="1" lang="es" sz="1300">
                          <a:solidFill>
                            <a:srgbClr val="E1446D"/>
                          </a:solidFill>
                          <a:latin typeface="Rubik"/>
                          <a:ea typeface="Rubik"/>
                          <a:cs typeface="Rubik"/>
                          <a:sym typeface="Rubik"/>
                        </a:rPr>
                        <a:t>P6</a:t>
                      </a:r>
                      <a:endParaRPr b="1" sz="1300">
                        <a:solidFill>
                          <a:srgbClr val="E1446D"/>
                        </a:solidFill>
                        <a:latin typeface="Rubik"/>
                        <a:ea typeface="Rubik"/>
                        <a:cs typeface="Rubik"/>
                        <a:sym typeface="Rubik"/>
                      </a:endParaRPr>
                    </a:p>
                  </a:txBody>
                  <a:tcPr marT="91425" marB="91425" marR="91425" marL="91425">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tcPr>
                </a:tc>
                <a:tc>
                  <a:txBody>
                    <a:bodyPr/>
                    <a:lstStyle/>
                    <a:p>
                      <a:pPr indent="0" lvl="0" marL="0" rtl="0" algn="ctr">
                        <a:spcBef>
                          <a:spcPts val="0"/>
                        </a:spcBef>
                        <a:spcAft>
                          <a:spcPts val="0"/>
                        </a:spcAft>
                        <a:buNone/>
                      </a:pPr>
                      <a:r>
                        <a:rPr b="1" lang="es" sz="1300">
                          <a:latin typeface="Rubik"/>
                          <a:ea typeface="Rubik"/>
                          <a:cs typeface="Rubik"/>
                          <a:sym typeface="Rubik"/>
                        </a:rPr>
                        <a:t>...</a:t>
                      </a:r>
                      <a:endParaRPr b="1" sz="1300">
                        <a:latin typeface="Rubik"/>
                        <a:ea typeface="Rubik"/>
                        <a:cs typeface="Rubik"/>
                        <a:sym typeface="Rubik"/>
                      </a:endParaRPr>
                    </a:p>
                  </a:txBody>
                  <a:tcPr marT="91425" marB="91425" marR="91425" marL="91425">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tcPr>
                </a:tc>
                <a:tc>
                  <a:txBody>
                    <a:bodyPr/>
                    <a:lstStyle/>
                    <a:p>
                      <a:pPr indent="0" lvl="0" marL="0" rtl="0" algn="ctr">
                        <a:spcBef>
                          <a:spcPts val="0"/>
                        </a:spcBef>
                        <a:spcAft>
                          <a:spcPts val="0"/>
                        </a:spcAft>
                        <a:buNone/>
                      </a:pPr>
                      <a:r>
                        <a:rPr b="1" lang="es" sz="1300">
                          <a:solidFill>
                            <a:srgbClr val="E1446D"/>
                          </a:solidFill>
                          <a:latin typeface="Rubik"/>
                          <a:ea typeface="Rubik"/>
                          <a:cs typeface="Rubik"/>
                          <a:sym typeface="Rubik"/>
                        </a:rPr>
                        <a:t>P</a:t>
                      </a:r>
                      <a:r>
                        <a:rPr b="1" baseline="-25000" lang="es" sz="1300">
                          <a:solidFill>
                            <a:srgbClr val="E1446D"/>
                          </a:solidFill>
                          <a:latin typeface="Rubik"/>
                          <a:ea typeface="Rubik"/>
                          <a:cs typeface="Rubik"/>
                          <a:sym typeface="Rubik"/>
                        </a:rPr>
                        <a:t>m</a:t>
                      </a:r>
                      <a:endParaRPr b="1" baseline="-25000" i="1" sz="1300">
                        <a:solidFill>
                          <a:srgbClr val="E1446D"/>
                        </a:solidFill>
                        <a:latin typeface="Rubik"/>
                        <a:ea typeface="Rubik"/>
                        <a:cs typeface="Rubik"/>
                        <a:sym typeface="Rubik"/>
                      </a:endParaRPr>
                    </a:p>
                  </a:txBody>
                  <a:tcPr marT="91425" marB="91425" marR="91425" marL="91425">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tcPr>
                </a:tc>
              </a:tr>
              <a:tr h="374575">
                <a:tc>
                  <a:txBody>
                    <a:bodyPr/>
                    <a:lstStyle/>
                    <a:p>
                      <a:pPr indent="0" lvl="0" marL="0" rtl="0" algn="ctr">
                        <a:spcBef>
                          <a:spcPts val="0"/>
                        </a:spcBef>
                        <a:spcAft>
                          <a:spcPts val="0"/>
                        </a:spcAft>
                        <a:buNone/>
                      </a:pPr>
                      <a:r>
                        <a:rPr b="1" lang="es" sz="1300">
                          <a:latin typeface="Rubik"/>
                          <a:ea typeface="Rubik"/>
                          <a:cs typeface="Rubik"/>
                          <a:sym typeface="Rubik"/>
                        </a:rPr>
                        <a:t>Usuario 1</a:t>
                      </a:r>
                      <a:endParaRPr b="1" sz="1300">
                        <a:latin typeface="Rubik"/>
                        <a:ea typeface="Rubik"/>
                        <a:cs typeface="Rubik"/>
                        <a:sym typeface="Rubik"/>
                      </a:endParaRPr>
                    </a:p>
                  </a:txBody>
                  <a:tcPr marT="91425" marB="91425" marR="91425" marL="91425">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tcPr>
                </a:tc>
                <a:tc>
                  <a:txBody>
                    <a:bodyPr/>
                    <a:lstStyle/>
                    <a:p>
                      <a:pPr indent="0" lvl="0" marL="0" rtl="0" algn="ctr">
                        <a:spcBef>
                          <a:spcPts val="0"/>
                        </a:spcBef>
                        <a:spcAft>
                          <a:spcPts val="0"/>
                        </a:spcAft>
                        <a:buNone/>
                      </a:pPr>
                      <a:r>
                        <a:rPr lang="es" sz="1300">
                          <a:latin typeface="Rubik"/>
                          <a:ea typeface="Rubik"/>
                          <a:cs typeface="Rubik"/>
                          <a:sym typeface="Rubik"/>
                        </a:rPr>
                        <a:t>5</a:t>
                      </a:r>
                      <a:endParaRPr sz="1300">
                        <a:latin typeface="Rubik"/>
                        <a:ea typeface="Rubik"/>
                        <a:cs typeface="Rubik"/>
                        <a:sym typeface="Rubik"/>
                      </a:endParaRPr>
                    </a:p>
                  </a:txBody>
                  <a:tcPr marT="91425" marB="91425" marR="91425" marL="91425">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tcPr>
                </a:tc>
                <a:tc>
                  <a:txBody>
                    <a:bodyPr/>
                    <a:lstStyle/>
                    <a:p>
                      <a:pPr indent="0" lvl="0" marL="0" rtl="0" algn="ctr">
                        <a:spcBef>
                          <a:spcPts val="0"/>
                        </a:spcBef>
                        <a:spcAft>
                          <a:spcPts val="0"/>
                        </a:spcAft>
                        <a:buNone/>
                      </a:pPr>
                      <a:r>
                        <a:rPr lang="es" sz="1300">
                          <a:latin typeface="Rubik"/>
                          <a:ea typeface="Rubik"/>
                          <a:cs typeface="Rubik"/>
                          <a:sym typeface="Rubik"/>
                        </a:rPr>
                        <a:t>4</a:t>
                      </a:r>
                      <a:endParaRPr sz="1300">
                        <a:latin typeface="Rubik"/>
                        <a:ea typeface="Rubik"/>
                        <a:cs typeface="Rubik"/>
                        <a:sym typeface="Rubik"/>
                      </a:endParaRPr>
                    </a:p>
                  </a:txBody>
                  <a:tcPr marT="91425" marB="91425" marR="91425" marL="91425">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tcPr>
                </a:tc>
                <a:tc>
                  <a:txBody>
                    <a:bodyPr/>
                    <a:lstStyle/>
                    <a:p>
                      <a:pPr indent="0" lvl="0" marL="0" rtl="0" algn="ctr">
                        <a:spcBef>
                          <a:spcPts val="0"/>
                        </a:spcBef>
                        <a:spcAft>
                          <a:spcPts val="0"/>
                        </a:spcAft>
                        <a:buNone/>
                      </a:pPr>
                      <a:r>
                        <a:t/>
                      </a:r>
                      <a:endParaRPr sz="1300">
                        <a:latin typeface="Rubik"/>
                        <a:ea typeface="Rubik"/>
                        <a:cs typeface="Rubik"/>
                        <a:sym typeface="Rubik"/>
                      </a:endParaRPr>
                    </a:p>
                  </a:txBody>
                  <a:tcPr marT="91425" marB="91425" marR="91425" marL="91425">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tcPr>
                </a:tc>
                <a:tc>
                  <a:txBody>
                    <a:bodyPr/>
                    <a:lstStyle/>
                    <a:p>
                      <a:pPr indent="0" lvl="0" marL="0" rtl="0" algn="ctr">
                        <a:spcBef>
                          <a:spcPts val="0"/>
                        </a:spcBef>
                        <a:spcAft>
                          <a:spcPts val="0"/>
                        </a:spcAft>
                        <a:buNone/>
                      </a:pPr>
                      <a:r>
                        <a:t/>
                      </a:r>
                      <a:endParaRPr sz="1300">
                        <a:latin typeface="Rubik"/>
                        <a:ea typeface="Rubik"/>
                        <a:cs typeface="Rubik"/>
                        <a:sym typeface="Rubik"/>
                      </a:endParaRPr>
                    </a:p>
                  </a:txBody>
                  <a:tcPr marT="91425" marB="91425" marR="91425" marL="91425">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tcPr>
                </a:tc>
                <a:tc>
                  <a:txBody>
                    <a:bodyPr/>
                    <a:lstStyle/>
                    <a:p>
                      <a:pPr indent="0" lvl="0" marL="0" rtl="0" algn="ctr">
                        <a:spcBef>
                          <a:spcPts val="0"/>
                        </a:spcBef>
                        <a:spcAft>
                          <a:spcPts val="0"/>
                        </a:spcAft>
                        <a:buNone/>
                      </a:pPr>
                      <a:r>
                        <a:rPr lang="es" sz="1300">
                          <a:latin typeface="Rubik"/>
                          <a:ea typeface="Rubik"/>
                          <a:cs typeface="Rubik"/>
                          <a:sym typeface="Rubik"/>
                        </a:rPr>
                        <a:t>2</a:t>
                      </a:r>
                      <a:endParaRPr sz="1300">
                        <a:latin typeface="Rubik"/>
                        <a:ea typeface="Rubik"/>
                        <a:cs typeface="Rubik"/>
                        <a:sym typeface="Rubik"/>
                      </a:endParaRPr>
                    </a:p>
                  </a:txBody>
                  <a:tcPr marT="91425" marB="91425" marR="91425" marL="91425">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tcPr>
                </a:tc>
                <a:tc>
                  <a:txBody>
                    <a:bodyPr/>
                    <a:lstStyle/>
                    <a:p>
                      <a:pPr indent="0" lvl="0" marL="0" rtl="0" algn="ctr">
                        <a:spcBef>
                          <a:spcPts val="0"/>
                        </a:spcBef>
                        <a:spcAft>
                          <a:spcPts val="0"/>
                        </a:spcAft>
                        <a:buNone/>
                      </a:pPr>
                      <a:r>
                        <a:rPr b="1" lang="es" sz="1300">
                          <a:solidFill>
                            <a:srgbClr val="1155CC"/>
                          </a:solidFill>
                          <a:latin typeface="Rubik"/>
                          <a:ea typeface="Rubik"/>
                          <a:cs typeface="Rubik"/>
                          <a:sym typeface="Rubik"/>
                        </a:rPr>
                        <a:t>?</a:t>
                      </a:r>
                      <a:endParaRPr sz="1300">
                        <a:solidFill>
                          <a:srgbClr val="1155CC"/>
                        </a:solidFill>
                        <a:latin typeface="Rubik"/>
                        <a:ea typeface="Rubik"/>
                        <a:cs typeface="Rubik"/>
                        <a:sym typeface="Rubik"/>
                      </a:endParaRPr>
                    </a:p>
                  </a:txBody>
                  <a:tcPr marT="91425" marB="91425" marR="91425" marL="91425">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solidFill>
                      <a:srgbClr val="F3F3F3"/>
                    </a:solidFill>
                  </a:tcPr>
                </a:tc>
                <a:tc>
                  <a:txBody>
                    <a:bodyPr/>
                    <a:lstStyle/>
                    <a:p>
                      <a:pPr indent="0" lvl="0" marL="0" rtl="0" algn="ctr">
                        <a:spcBef>
                          <a:spcPts val="0"/>
                        </a:spcBef>
                        <a:spcAft>
                          <a:spcPts val="0"/>
                        </a:spcAft>
                        <a:buNone/>
                      </a:pPr>
                      <a:r>
                        <a:rPr lang="es" sz="1300">
                          <a:latin typeface="Rubik"/>
                          <a:ea typeface="Rubik"/>
                          <a:cs typeface="Rubik"/>
                          <a:sym typeface="Rubik"/>
                        </a:rPr>
                        <a:t>...</a:t>
                      </a:r>
                      <a:endParaRPr sz="1300">
                        <a:latin typeface="Rubik"/>
                        <a:ea typeface="Rubik"/>
                        <a:cs typeface="Rubik"/>
                        <a:sym typeface="Rubik"/>
                      </a:endParaRPr>
                    </a:p>
                  </a:txBody>
                  <a:tcPr marT="91425" marB="91425" marR="91425" marL="91425">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tcPr>
                </a:tc>
                <a:tc>
                  <a:txBody>
                    <a:bodyPr/>
                    <a:lstStyle/>
                    <a:p>
                      <a:pPr indent="0" lvl="0" marL="0" rtl="0" algn="ctr">
                        <a:spcBef>
                          <a:spcPts val="0"/>
                        </a:spcBef>
                        <a:spcAft>
                          <a:spcPts val="0"/>
                        </a:spcAft>
                        <a:buNone/>
                      </a:pPr>
                      <a:r>
                        <a:rPr lang="es" sz="1300">
                          <a:latin typeface="Rubik"/>
                          <a:ea typeface="Rubik"/>
                          <a:cs typeface="Rubik"/>
                          <a:sym typeface="Rubik"/>
                        </a:rPr>
                        <a:t>1</a:t>
                      </a:r>
                      <a:endParaRPr sz="1300">
                        <a:latin typeface="Rubik"/>
                        <a:ea typeface="Rubik"/>
                        <a:cs typeface="Rubik"/>
                        <a:sym typeface="Rubik"/>
                      </a:endParaRPr>
                    </a:p>
                  </a:txBody>
                  <a:tcPr marT="91425" marB="91425" marR="91425" marL="91425">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tcPr>
                </a:tc>
              </a:tr>
              <a:tr h="374575">
                <a:tc>
                  <a:txBody>
                    <a:bodyPr/>
                    <a:lstStyle/>
                    <a:p>
                      <a:pPr indent="0" lvl="0" marL="0" rtl="0" algn="ctr">
                        <a:spcBef>
                          <a:spcPts val="0"/>
                        </a:spcBef>
                        <a:spcAft>
                          <a:spcPts val="0"/>
                        </a:spcAft>
                        <a:buNone/>
                      </a:pPr>
                      <a:r>
                        <a:rPr b="1" lang="es" sz="1300">
                          <a:latin typeface="Rubik"/>
                          <a:ea typeface="Rubik"/>
                          <a:cs typeface="Rubik"/>
                          <a:sym typeface="Rubik"/>
                        </a:rPr>
                        <a:t>Usuario 2</a:t>
                      </a:r>
                      <a:endParaRPr b="1" sz="1300">
                        <a:latin typeface="Rubik"/>
                        <a:ea typeface="Rubik"/>
                        <a:cs typeface="Rubik"/>
                        <a:sym typeface="Rubik"/>
                      </a:endParaRPr>
                    </a:p>
                  </a:txBody>
                  <a:tcPr marT="91425" marB="91425" marR="91425" marL="91425">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tcPr>
                </a:tc>
                <a:tc>
                  <a:txBody>
                    <a:bodyPr/>
                    <a:lstStyle/>
                    <a:p>
                      <a:pPr indent="0" lvl="0" marL="0" rtl="0" algn="ctr">
                        <a:spcBef>
                          <a:spcPts val="0"/>
                        </a:spcBef>
                        <a:spcAft>
                          <a:spcPts val="0"/>
                        </a:spcAft>
                        <a:buNone/>
                      </a:pPr>
                      <a:r>
                        <a:rPr lang="es" sz="1300">
                          <a:latin typeface="Rubik"/>
                          <a:ea typeface="Rubik"/>
                          <a:cs typeface="Rubik"/>
                          <a:sym typeface="Rubik"/>
                        </a:rPr>
                        <a:t>2</a:t>
                      </a:r>
                      <a:endParaRPr sz="1300">
                        <a:latin typeface="Rubik"/>
                        <a:ea typeface="Rubik"/>
                        <a:cs typeface="Rubik"/>
                        <a:sym typeface="Rubik"/>
                      </a:endParaRPr>
                    </a:p>
                  </a:txBody>
                  <a:tcPr marT="91425" marB="91425" marR="91425" marL="91425">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tcPr>
                </a:tc>
                <a:tc>
                  <a:txBody>
                    <a:bodyPr/>
                    <a:lstStyle/>
                    <a:p>
                      <a:pPr indent="0" lvl="0" marL="0" rtl="0" algn="ctr">
                        <a:spcBef>
                          <a:spcPts val="0"/>
                        </a:spcBef>
                        <a:spcAft>
                          <a:spcPts val="0"/>
                        </a:spcAft>
                        <a:buNone/>
                      </a:pPr>
                      <a:r>
                        <a:rPr lang="es" sz="1300">
                          <a:latin typeface="Rubik"/>
                          <a:ea typeface="Rubik"/>
                          <a:cs typeface="Rubik"/>
                          <a:sym typeface="Rubik"/>
                        </a:rPr>
                        <a:t>1</a:t>
                      </a:r>
                      <a:endParaRPr sz="1300">
                        <a:latin typeface="Rubik"/>
                        <a:ea typeface="Rubik"/>
                        <a:cs typeface="Rubik"/>
                        <a:sym typeface="Rubik"/>
                      </a:endParaRPr>
                    </a:p>
                  </a:txBody>
                  <a:tcPr marT="91425" marB="91425" marR="91425" marL="91425">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tcPr>
                </a:tc>
                <a:tc>
                  <a:txBody>
                    <a:bodyPr/>
                    <a:lstStyle/>
                    <a:p>
                      <a:pPr indent="0" lvl="0" marL="0" rtl="0" algn="ctr">
                        <a:spcBef>
                          <a:spcPts val="0"/>
                        </a:spcBef>
                        <a:spcAft>
                          <a:spcPts val="0"/>
                        </a:spcAft>
                        <a:buNone/>
                      </a:pPr>
                      <a:r>
                        <a:rPr b="1" lang="es" sz="1300">
                          <a:solidFill>
                            <a:srgbClr val="CC0000"/>
                          </a:solidFill>
                          <a:latin typeface="Rubik"/>
                          <a:ea typeface="Rubik"/>
                          <a:cs typeface="Rubik"/>
                          <a:sym typeface="Rubik"/>
                        </a:rPr>
                        <a:t>?</a:t>
                      </a:r>
                      <a:endParaRPr sz="1300">
                        <a:latin typeface="Rubik"/>
                        <a:ea typeface="Rubik"/>
                        <a:cs typeface="Rubik"/>
                        <a:sym typeface="Rubik"/>
                      </a:endParaRPr>
                    </a:p>
                  </a:txBody>
                  <a:tcPr marT="91425" marB="91425" marR="91425" marL="91425">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solidFill>
                      <a:srgbClr val="F3F3F3"/>
                    </a:solidFill>
                  </a:tcPr>
                </a:tc>
                <a:tc>
                  <a:txBody>
                    <a:bodyPr/>
                    <a:lstStyle/>
                    <a:p>
                      <a:pPr indent="0" lvl="0" marL="0" rtl="0" algn="ctr">
                        <a:spcBef>
                          <a:spcPts val="0"/>
                        </a:spcBef>
                        <a:spcAft>
                          <a:spcPts val="0"/>
                        </a:spcAft>
                        <a:buNone/>
                      </a:pPr>
                      <a:r>
                        <a:rPr lang="es" sz="1300">
                          <a:latin typeface="Rubik"/>
                          <a:ea typeface="Rubik"/>
                          <a:cs typeface="Rubik"/>
                          <a:sym typeface="Rubik"/>
                        </a:rPr>
                        <a:t>5</a:t>
                      </a:r>
                      <a:endParaRPr sz="1300">
                        <a:latin typeface="Rubik"/>
                        <a:ea typeface="Rubik"/>
                        <a:cs typeface="Rubik"/>
                        <a:sym typeface="Rubik"/>
                      </a:endParaRPr>
                    </a:p>
                  </a:txBody>
                  <a:tcPr marT="91425" marB="91425" marR="91425" marL="91425">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tcPr>
                </a:tc>
                <a:tc>
                  <a:txBody>
                    <a:bodyPr/>
                    <a:lstStyle/>
                    <a:p>
                      <a:pPr indent="0" lvl="0" marL="0" rtl="0" algn="ctr">
                        <a:spcBef>
                          <a:spcPts val="0"/>
                        </a:spcBef>
                        <a:spcAft>
                          <a:spcPts val="0"/>
                        </a:spcAft>
                        <a:buNone/>
                      </a:pPr>
                      <a:r>
                        <a:rPr b="1" lang="es" sz="1300">
                          <a:solidFill>
                            <a:srgbClr val="CC0000"/>
                          </a:solidFill>
                          <a:latin typeface="Rubik"/>
                          <a:ea typeface="Rubik"/>
                          <a:cs typeface="Rubik"/>
                          <a:sym typeface="Rubik"/>
                        </a:rPr>
                        <a:t>?</a:t>
                      </a:r>
                      <a:endParaRPr sz="1300">
                        <a:latin typeface="Rubik"/>
                        <a:ea typeface="Rubik"/>
                        <a:cs typeface="Rubik"/>
                        <a:sym typeface="Rubik"/>
                      </a:endParaRPr>
                    </a:p>
                  </a:txBody>
                  <a:tcPr marT="91425" marB="91425" marR="91425" marL="91425">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solidFill>
                      <a:srgbClr val="F3F3F3"/>
                    </a:solidFill>
                  </a:tcPr>
                </a:tc>
                <a:tc>
                  <a:txBody>
                    <a:bodyPr/>
                    <a:lstStyle/>
                    <a:p>
                      <a:pPr indent="0" lvl="0" marL="0" rtl="0" algn="ctr">
                        <a:spcBef>
                          <a:spcPts val="0"/>
                        </a:spcBef>
                        <a:spcAft>
                          <a:spcPts val="0"/>
                        </a:spcAft>
                        <a:buNone/>
                      </a:pPr>
                      <a:r>
                        <a:rPr b="1" lang="es" sz="1300">
                          <a:solidFill>
                            <a:srgbClr val="1155CC"/>
                          </a:solidFill>
                          <a:latin typeface="Rubik"/>
                          <a:ea typeface="Rubik"/>
                          <a:cs typeface="Rubik"/>
                          <a:sym typeface="Rubik"/>
                        </a:rPr>
                        <a:t>?</a:t>
                      </a:r>
                      <a:endParaRPr sz="1300">
                        <a:latin typeface="Rubik"/>
                        <a:ea typeface="Rubik"/>
                        <a:cs typeface="Rubik"/>
                        <a:sym typeface="Rubik"/>
                      </a:endParaRPr>
                    </a:p>
                  </a:txBody>
                  <a:tcPr marT="91425" marB="91425" marR="91425" marL="91425">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solidFill>
                      <a:srgbClr val="F3F3F3"/>
                    </a:solidFill>
                  </a:tcPr>
                </a:tc>
                <a:tc>
                  <a:txBody>
                    <a:bodyPr/>
                    <a:lstStyle/>
                    <a:p>
                      <a:pPr indent="0" lvl="0" marL="0" rtl="0" algn="ctr">
                        <a:spcBef>
                          <a:spcPts val="0"/>
                        </a:spcBef>
                        <a:spcAft>
                          <a:spcPts val="0"/>
                        </a:spcAft>
                        <a:buNone/>
                      </a:pPr>
                      <a:r>
                        <a:rPr lang="es" sz="1300">
                          <a:latin typeface="Rubik"/>
                          <a:ea typeface="Rubik"/>
                          <a:cs typeface="Rubik"/>
                          <a:sym typeface="Rubik"/>
                        </a:rPr>
                        <a:t>...</a:t>
                      </a:r>
                      <a:endParaRPr sz="1300">
                        <a:latin typeface="Rubik"/>
                        <a:ea typeface="Rubik"/>
                        <a:cs typeface="Rubik"/>
                        <a:sym typeface="Rubik"/>
                      </a:endParaRPr>
                    </a:p>
                  </a:txBody>
                  <a:tcPr marT="91425" marB="91425" marR="91425" marL="91425">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tcPr>
                </a:tc>
                <a:tc>
                  <a:txBody>
                    <a:bodyPr/>
                    <a:lstStyle/>
                    <a:p>
                      <a:pPr indent="0" lvl="0" marL="0" rtl="0" algn="ctr">
                        <a:spcBef>
                          <a:spcPts val="0"/>
                        </a:spcBef>
                        <a:spcAft>
                          <a:spcPts val="0"/>
                        </a:spcAft>
                        <a:buNone/>
                      </a:pPr>
                      <a:r>
                        <a:rPr lang="es" sz="1300">
                          <a:latin typeface="Rubik"/>
                          <a:ea typeface="Rubik"/>
                          <a:cs typeface="Rubik"/>
                          <a:sym typeface="Rubik"/>
                        </a:rPr>
                        <a:t>5</a:t>
                      </a:r>
                      <a:endParaRPr sz="1300">
                        <a:latin typeface="Rubik"/>
                        <a:ea typeface="Rubik"/>
                        <a:cs typeface="Rubik"/>
                        <a:sym typeface="Rubik"/>
                      </a:endParaRPr>
                    </a:p>
                  </a:txBody>
                  <a:tcPr marT="91425" marB="91425" marR="91425" marL="91425">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tcPr>
                </a:tc>
              </a:tr>
              <a:tr h="374575">
                <a:tc>
                  <a:txBody>
                    <a:bodyPr/>
                    <a:lstStyle/>
                    <a:p>
                      <a:pPr indent="0" lvl="0" marL="0" rtl="0" algn="ctr">
                        <a:spcBef>
                          <a:spcPts val="0"/>
                        </a:spcBef>
                        <a:spcAft>
                          <a:spcPts val="0"/>
                        </a:spcAft>
                        <a:buNone/>
                      </a:pPr>
                      <a:r>
                        <a:rPr b="1" lang="es" sz="1300">
                          <a:solidFill>
                            <a:srgbClr val="E1446D"/>
                          </a:solidFill>
                          <a:latin typeface="Rubik"/>
                          <a:ea typeface="Rubik"/>
                          <a:cs typeface="Rubik"/>
                          <a:sym typeface="Rubik"/>
                        </a:rPr>
                        <a:t>Usuario 3</a:t>
                      </a:r>
                      <a:endParaRPr b="1" sz="1300">
                        <a:solidFill>
                          <a:srgbClr val="E1446D"/>
                        </a:solidFill>
                        <a:latin typeface="Rubik"/>
                        <a:ea typeface="Rubik"/>
                        <a:cs typeface="Rubik"/>
                        <a:sym typeface="Rubik"/>
                      </a:endParaRPr>
                    </a:p>
                  </a:txBody>
                  <a:tcPr marT="91425" marB="91425" marR="91425" marL="91425">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tcPr>
                </a:tc>
                <a:tc>
                  <a:txBody>
                    <a:bodyPr/>
                    <a:lstStyle/>
                    <a:p>
                      <a:pPr indent="0" lvl="0" marL="0" rtl="0" algn="ctr">
                        <a:spcBef>
                          <a:spcPts val="0"/>
                        </a:spcBef>
                        <a:spcAft>
                          <a:spcPts val="0"/>
                        </a:spcAft>
                        <a:buNone/>
                      </a:pPr>
                      <a:r>
                        <a:t/>
                      </a:r>
                      <a:endParaRPr sz="1300">
                        <a:latin typeface="Rubik"/>
                        <a:ea typeface="Rubik"/>
                        <a:cs typeface="Rubik"/>
                        <a:sym typeface="Rubik"/>
                      </a:endParaRPr>
                    </a:p>
                  </a:txBody>
                  <a:tcPr marT="91425" marB="91425" marR="91425" marL="91425">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tcPr>
                </a:tc>
                <a:tc>
                  <a:txBody>
                    <a:bodyPr/>
                    <a:lstStyle/>
                    <a:p>
                      <a:pPr indent="0" lvl="0" marL="0" rtl="0" algn="ctr">
                        <a:spcBef>
                          <a:spcPts val="0"/>
                        </a:spcBef>
                        <a:spcAft>
                          <a:spcPts val="0"/>
                        </a:spcAft>
                        <a:buNone/>
                      </a:pPr>
                      <a:r>
                        <a:rPr lang="es" sz="1300">
                          <a:latin typeface="Rubik"/>
                          <a:ea typeface="Rubik"/>
                          <a:cs typeface="Rubik"/>
                          <a:sym typeface="Rubik"/>
                        </a:rPr>
                        <a:t>1</a:t>
                      </a:r>
                      <a:endParaRPr sz="1300">
                        <a:latin typeface="Rubik"/>
                        <a:ea typeface="Rubik"/>
                        <a:cs typeface="Rubik"/>
                        <a:sym typeface="Rubik"/>
                      </a:endParaRPr>
                    </a:p>
                  </a:txBody>
                  <a:tcPr marT="91425" marB="91425" marR="91425" marL="91425">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tcPr>
                </a:tc>
                <a:tc>
                  <a:txBody>
                    <a:bodyPr/>
                    <a:lstStyle/>
                    <a:p>
                      <a:pPr indent="0" lvl="0" marL="0" rtl="0" algn="ctr">
                        <a:spcBef>
                          <a:spcPts val="0"/>
                        </a:spcBef>
                        <a:spcAft>
                          <a:spcPts val="0"/>
                        </a:spcAft>
                        <a:buNone/>
                      </a:pPr>
                      <a:r>
                        <a:rPr lang="es" sz="1300">
                          <a:latin typeface="Rubik"/>
                          <a:ea typeface="Rubik"/>
                          <a:cs typeface="Rubik"/>
                          <a:sym typeface="Rubik"/>
                        </a:rPr>
                        <a:t>5</a:t>
                      </a:r>
                      <a:endParaRPr sz="1300">
                        <a:latin typeface="Rubik"/>
                        <a:ea typeface="Rubik"/>
                        <a:cs typeface="Rubik"/>
                        <a:sym typeface="Rubik"/>
                      </a:endParaRPr>
                    </a:p>
                  </a:txBody>
                  <a:tcPr marT="91425" marB="91425" marR="91425" marL="91425">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tcPr>
                </a:tc>
                <a:tc>
                  <a:txBody>
                    <a:bodyPr/>
                    <a:lstStyle/>
                    <a:p>
                      <a:pPr indent="0" lvl="0" marL="0" rtl="0" algn="ctr">
                        <a:spcBef>
                          <a:spcPts val="0"/>
                        </a:spcBef>
                        <a:spcAft>
                          <a:spcPts val="0"/>
                        </a:spcAft>
                        <a:buNone/>
                      </a:pPr>
                      <a:r>
                        <a:rPr b="1" lang="es" sz="1300">
                          <a:solidFill>
                            <a:srgbClr val="CC0000"/>
                          </a:solidFill>
                          <a:latin typeface="Rubik"/>
                          <a:ea typeface="Rubik"/>
                          <a:cs typeface="Rubik"/>
                          <a:sym typeface="Rubik"/>
                        </a:rPr>
                        <a:t>?</a:t>
                      </a:r>
                      <a:endParaRPr sz="1300">
                        <a:latin typeface="Rubik"/>
                        <a:ea typeface="Rubik"/>
                        <a:cs typeface="Rubik"/>
                        <a:sym typeface="Rubik"/>
                      </a:endParaRPr>
                    </a:p>
                  </a:txBody>
                  <a:tcPr marT="91425" marB="91425" marR="91425" marL="91425">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solidFill>
                      <a:srgbClr val="F3F3F3"/>
                    </a:solidFill>
                  </a:tcPr>
                </a:tc>
                <a:tc>
                  <a:txBody>
                    <a:bodyPr/>
                    <a:lstStyle/>
                    <a:p>
                      <a:pPr indent="0" lvl="0" marL="0" rtl="0" algn="ctr">
                        <a:spcBef>
                          <a:spcPts val="0"/>
                        </a:spcBef>
                        <a:spcAft>
                          <a:spcPts val="0"/>
                        </a:spcAft>
                        <a:buNone/>
                      </a:pPr>
                      <a:r>
                        <a:rPr lang="es" sz="1300">
                          <a:latin typeface="Rubik"/>
                          <a:ea typeface="Rubik"/>
                          <a:cs typeface="Rubik"/>
                          <a:sym typeface="Rubik"/>
                        </a:rPr>
                        <a:t>4</a:t>
                      </a:r>
                      <a:endParaRPr sz="1300">
                        <a:latin typeface="Rubik"/>
                        <a:ea typeface="Rubik"/>
                        <a:cs typeface="Rubik"/>
                        <a:sym typeface="Rubik"/>
                      </a:endParaRPr>
                    </a:p>
                  </a:txBody>
                  <a:tcPr marT="91425" marB="91425" marR="91425" marL="91425">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tcPr>
                </a:tc>
                <a:tc>
                  <a:txBody>
                    <a:bodyPr/>
                    <a:lstStyle/>
                    <a:p>
                      <a:pPr indent="0" lvl="0" marL="0" rtl="0" algn="ctr">
                        <a:spcBef>
                          <a:spcPts val="0"/>
                        </a:spcBef>
                        <a:spcAft>
                          <a:spcPts val="0"/>
                        </a:spcAft>
                        <a:buNone/>
                      </a:pPr>
                      <a:r>
                        <a:rPr lang="es" sz="1300">
                          <a:latin typeface="Rubik"/>
                          <a:ea typeface="Rubik"/>
                          <a:cs typeface="Rubik"/>
                          <a:sym typeface="Rubik"/>
                        </a:rPr>
                        <a:t>3</a:t>
                      </a:r>
                      <a:endParaRPr sz="1300">
                        <a:latin typeface="Rubik"/>
                        <a:ea typeface="Rubik"/>
                        <a:cs typeface="Rubik"/>
                        <a:sym typeface="Rubik"/>
                      </a:endParaRPr>
                    </a:p>
                  </a:txBody>
                  <a:tcPr marT="91425" marB="91425" marR="91425" marL="91425">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tcPr>
                </a:tc>
                <a:tc>
                  <a:txBody>
                    <a:bodyPr/>
                    <a:lstStyle/>
                    <a:p>
                      <a:pPr indent="0" lvl="0" marL="0" rtl="0" algn="ctr">
                        <a:spcBef>
                          <a:spcPts val="0"/>
                        </a:spcBef>
                        <a:spcAft>
                          <a:spcPts val="0"/>
                        </a:spcAft>
                        <a:buNone/>
                      </a:pPr>
                      <a:r>
                        <a:rPr lang="es" sz="1300">
                          <a:latin typeface="Rubik"/>
                          <a:ea typeface="Rubik"/>
                          <a:cs typeface="Rubik"/>
                          <a:sym typeface="Rubik"/>
                        </a:rPr>
                        <a:t>...</a:t>
                      </a:r>
                      <a:endParaRPr sz="1300">
                        <a:latin typeface="Rubik"/>
                        <a:ea typeface="Rubik"/>
                        <a:cs typeface="Rubik"/>
                        <a:sym typeface="Rubik"/>
                      </a:endParaRPr>
                    </a:p>
                  </a:txBody>
                  <a:tcPr marT="91425" marB="91425" marR="91425" marL="91425">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tcPr>
                </a:tc>
                <a:tc>
                  <a:txBody>
                    <a:bodyPr/>
                    <a:lstStyle/>
                    <a:p>
                      <a:pPr indent="0" lvl="0" marL="0" rtl="0" algn="ctr">
                        <a:spcBef>
                          <a:spcPts val="0"/>
                        </a:spcBef>
                        <a:spcAft>
                          <a:spcPts val="0"/>
                        </a:spcAft>
                        <a:buNone/>
                      </a:pPr>
                      <a:r>
                        <a:rPr lang="es" sz="1300">
                          <a:latin typeface="Rubik"/>
                          <a:ea typeface="Rubik"/>
                          <a:cs typeface="Rubik"/>
                          <a:sym typeface="Rubik"/>
                        </a:rPr>
                        <a:t>2</a:t>
                      </a:r>
                      <a:endParaRPr sz="1300">
                        <a:latin typeface="Rubik"/>
                        <a:ea typeface="Rubik"/>
                        <a:cs typeface="Rubik"/>
                        <a:sym typeface="Rubik"/>
                      </a:endParaRPr>
                    </a:p>
                  </a:txBody>
                  <a:tcPr marT="91425" marB="91425" marR="91425" marL="91425">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tcPr>
                </a:tc>
              </a:tr>
              <a:tr h="374575">
                <a:tc>
                  <a:txBody>
                    <a:bodyPr/>
                    <a:lstStyle/>
                    <a:p>
                      <a:pPr indent="0" lvl="0" marL="0" rtl="0" algn="ctr">
                        <a:spcBef>
                          <a:spcPts val="0"/>
                        </a:spcBef>
                        <a:spcAft>
                          <a:spcPts val="0"/>
                        </a:spcAft>
                        <a:buNone/>
                      </a:pPr>
                      <a:r>
                        <a:rPr b="1" lang="es" sz="1300">
                          <a:solidFill>
                            <a:srgbClr val="E1446D"/>
                          </a:solidFill>
                          <a:latin typeface="Rubik"/>
                          <a:ea typeface="Rubik"/>
                          <a:cs typeface="Rubik"/>
                          <a:sym typeface="Rubik"/>
                        </a:rPr>
                        <a:t>Usuario 4</a:t>
                      </a:r>
                      <a:endParaRPr b="1" sz="1300">
                        <a:solidFill>
                          <a:srgbClr val="E1446D"/>
                        </a:solidFill>
                        <a:latin typeface="Rubik"/>
                        <a:ea typeface="Rubik"/>
                        <a:cs typeface="Rubik"/>
                        <a:sym typeface="Rubik"/>
                      </a:endParaRPr>
                    </a:p>
                  </a:txBody>
                  <a:tcPr marT="91425" marB="91425" marR="91425" marL="91425">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tcPr>
                </a:tc>
                <a:tc>
                  <a:txBody>
                    <a:bodyPr/>
                    <a:lstStyle/>
                    <a:p>
                      <a:pPr indent="0" lvl="0" marL="0" rtl="0" algn="ctr">
                        <a:spcBef>
                          <a:spcPts val="0"/>
                        </a:spcBef>
                        <a:spcAft>
                          <a:spcPts val="0"/>
                        </a:spcAft>
                        <a:buNone/>
                      </a:pPr>
                      <a:r>
                        <a:rPr lang="es" sz="1300">
                          <a:latin typeface="Rubik"/>
                          <a:ea typeface="Rubik"/>
                          <a:cs typeface="Rubik"/>
                          <a:sym typeface="Rubik"/>
                        </a:rPr>
                        <a:t>4</a:t>
                      </a:r>
                      <a:endParaRPr sz="1300">
                        <a:latin typeface="Rubik"/>
                        <a:ea typeface="Rubik"/>
                        <a:cs typeface="Rubik"/>
                        <a:sym typeface="Rubik"/>
                      </a:endParaRPr>
                    </a:p>
                  </a:txBody>
                  <a:tcPr marT="91425" marB="91425" marR="91425" marL="91425">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tcPr>
                </a:tc>
                <a:tc>
                  <a:txBody>
                    <a:bodyPr/>
                    <a:lstStyle/>
                    <a:p>
                      <a:pPr indent="0" lvl="0" marL="0" rtl="0" algn="ctr">
                        <a:spcBef>
                          <a:spcPts val="0"/>
                        </a:spcBef>
                        <a:spcAft>
                          <a:spcPts val="0"/>
                        </a:spcAft>
                        <a:buNone/>
                      </a:pPr>
                      <a:r>
                        <a:rPr b="1" lang="es" sz="1300">
                          <a:solidFill>
                            <a:srgbClr val="CC0000"/>
                          </a:solidFill>
                          <a:latin typeface="Rubik"/>
                          <a:ea typeface="Rubik"/>
                          <a:cs typeface="Rubik"/>
                          <a:sym typeface="Rubik"/>
                        </a:rPr>
                        <a:t>?</a:t>
                      </a:r>
                      <a:endParaRPr b="1" sz="1300">
                        <a:solidFill>
                          <a:srgbClr val="CC0000"/>
                        </a:solidFill>
                        <a:latin typeface="Rubik"/>
                        <a:ea typeface="Rubik"/>
                        <a:cs typeface="Rubik"/>
                        <a:sym typeface="Rubik"/>
                      </a:endParaRPr>
                    </a:p>
                  </a:txBody>
                  <a:tcPr marT="91425" marB="91425" marR="91425" marL="91425">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solidFill>
                      <a:srgbClr val="F3F3F3"/>
                    </a:solidFill>
                  </a:tcPr>
                </a:tc>
                <a:tc>
                  <a:txBody>
                    <a:bodyPr/>
                    <a:lstStyle/>
                    <a:p>
                      <a:pPr indent="0" lvl="0" marL="0" rtl="0" algn="ctr">
                        <a:spcBef>
                          <a:spcPts val="0"/>
                        </a:spcBef>
                        <a:spcAft>
                          <a:spcPts val="0"/>
                        </a:spcAft>
                        <a:buNone/>
                      </a:pPr>
                      <a:r>
                        <a:t/>
                      </a:r>
                      <a:endParaRPr sz="1300">
                        <a:latin typeface="Rubik"/>
                        <a:ea typeface="Rubik"/>
                        <a:cs typeface="Rubik"/>
                        <a:sym typeface="Rubik"/>
                      </a:endParaRPr>
                    </a:p>
                  </a:txBody>
                  <a:tcPr marT="91425" marB="91425" marR="91425" marL="91425">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tcPr>
                </a:tc>
                <a:tc>
                  <a:txBody>
                    <a:bodyPr/>
                    <a:lstStyle/>
                    <a:p>
                      <a:pPr indent="0" lvl="0" marL="0" rtl="0" algn="ctr">
                        <a:spcBef>
                          <a:spcPts val="0"/>
                        </a:spcBef>
                        <a:spcAft>
                          <a:spcPts val="0"/>
                        </a:spcAft>
                        <a:buNone/>
                      </a:pPr>
                      <a:r>
                        <a:rPr lang="es" sz="1300">
                          <a:latin typeface="Rubik"/>
                          <a:ea typeface="Rubik"/>
                          <a:cs typeface="Rubik"/>
                          <a:sym typeface="Rubik"/>
                        </a:rPr>
                        <a:t>2</a:t>
                      </a:r>
                      <a:endParaRPr sz="1300">
                        <a:latin typeface="Rubik"/>
                        <a:ea typeface="Rubik"/>
                        <a:cs typeface="Rubik"/>
                        <a:sym typeface="Rubik"/>
                      </a:endParaRPr>
                    </a:p>
                  </a:txBody>
                  <a:tcPr marT="91425" marB="91425" marR="91425" marL="91425">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tcPr>
                </a:tc>
                <a:tc>
                  <a:txBody>
                    <a:bodyPr/>
                    <a:lstStyle/>
                    <a:p>
                      <a:pPr indent="0" lvl="0" marL="0" rtl="0" algn="ctr">
                        <a:spcBef>
                          <a:spcPts val="0"/>
                        </a:spcBef>
                        <a:spcAft>
                          <a:spcPts val="0"/>
                        </a:spcAft>
                        <a:buNone/>
                      </a:pPr>
                      <a:r>
                        <a:rPr lang="es" sz="1300">
                          <a:latin typeface="Rubik"/>
                          <a:ea typeface="Rubik"/>
                          <a:cs typeface="Rubik"/>
                          <a:sym typeface="Rubik"/>
                        </a:rPr>
                        <a:t>1</a:t>
                      </a:r>
                      <a:endParaRPr sz="1300">
                        <a:latin typeface="Rubik"/>
                        <a:ea typeface="Rubik"/>
                        <a:cs typeface="Rubik"/>
                        <a:sym typeface="Rubik"/>
                      </a:endParaRPr>
                    </a:p>
                  </a:txBody>
                  <a:tcPr marT="91425" marB="91425" marR="91425" marL="91425">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tcPr>
                </a:tc>
                <a:tc>
                  <a:txBody>
                    <a:bodyPr/>
                    <a:lstStyle/>
                    <a:p>
                      <a:pPr indent="0" lvl="0" marL="0" rtl="0" algn="ctr">
                        <a:spcBef>
                          <a:spcPts val="0"/>
                        </a:spcBef>
                        <a:spcAft>
                          <a:spcPts val="0"/>
                        </a:spcAft>
                        <a:buNone/>
                      </a:pPr>
                      <a:r>
                        <a:rPr b="1" lang="es" sz="1300">
                          <a:solidFill>
                            <a:srgbClr val="1155CC"/>
                          </a:solidFill>
                          <a:latin typeface="Rubik"/>
                          <a:ea typeface="Rubik"/>
                          <a:cs typeface="Rubik"/>
                          <a:sym typeface="Rubik"/>
                        </a:rPr>
                        <a:t>?</a:t>
                      </a:r>
                      <a:endParaRPr sz="1300">
                        <a:latin typeface="Rubik"/>
                        <a:ea typeface="Rubik"/>
                        <a:cs typeface="Rubik"/>
                        <a:sym typeface="Rubik"/>
                      </a:endParaRPr>
                    </a:p>
                  </a:txBody>
                  <a:tcPr marT="91425" marB="91425" marR="91425" marL="91425">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solidFill>
                      <a:srgbClr val="F3F3F3"/>
                    </a:solidFill>
                  </a:tcPr>
                </a:tc>
                <a:tc>
                  <a:txBody>
                    <a:bodyPr/>
                    <a:lstStyle/>
                    <a:p>
                      <a:pPr indent="0" lvl="0" marL="0" rtl="0" algn="ctr">
                        <a:spcBef>
                          <a:spcPts val="0"/>
                        </a:spcBef>
                        <a:spcAft>
                          <a:spcPts val="0"/>
                        </a:spcAft>
                        <a:buNone/>
                      </a:pPr>
                      <a:r>
                        <a:rPr lang="es" sz="1300">
                          <a:solidFill>
                            <a:schemeClr val="dk1"/>
                          </a:solidFill>
                          <a:latin typeface="Rubik"/>
                          <a:ea typeface="Rubik"/>
                          <a:cs typeface="Rubik"/>
                          <a:sym typeface="Rubik"/>
                        </a:rPr>
                        <a:t>...</a:t>
                      </a:r>
                      <a:endParaRPr sz="1300">
                        <a:latin typeface="Rubik"/>
                        <a:ea typeface="Rubik"/>
                        <a:cs typeface="Rubik"/>
                        <a:sym typeface="Rubik"/>
                      </a:endParaRPr>
                    </a:p>
                  </a:txBody>
                  <a:tcPr marT="91425" marB="91425" marR="91425" marL="91425">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tcPr>
                </a:tc>
                <a:tc>
                  <a:txBody>
                    <a:bodyPr/>
                    <a:lstStyle/>
                    <a:p>
                      <a:pPr indent="0" lvl="0" marL="0" rtl="0" algn="ctr">
                        <a:spcBef>
                          <a:spcPts val="0"/>
                        </a:spcBef>
                        <a:spcAft>
                          <a:spcPts val="0"/>
                        </a:spcAft>
                        <a:buNone/>
                      </a:pPr>
                      <a:r>
                        <a:t/>
                      </a:r>
                      <a:endParaRPr sz="1300">
                        <a:latin typeface="Rubik"/>
                        <a:ea typeface="Rubik"/>
                        <a:cs typeface="Rubik"/>
                        <a:sym typeface="Rubik"/>
                      </a:endParaRPr>
                    </a:p>
                  </a:txBody>
                  <a:tcPr marT="91425" marB="91425" marR="91425" marL="91425">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tcPr>
                </a:tc>
              </a:tr>
              <a:tr h="374575">
                <a:tc>
                  <a:txBody>
                    <a:bodyPr/>
                    <a:lstStyle/>
                    <a:p>
                      <a:pPr indent="0" lvl="0" marL="0" rtl="0" algn="ctr">
                        <a:spcBef>
                          <a:spcPts val="0"/>
                        </a:spcBef>
                        <a:spcAft>
                          <a:spcPts val="0"/>
                        </a:spcAft>
                        <a:buClr>
                          <a:schemeClr val="dk1"/>
                        </a:buClr>
                        <a:buSzPts val="1100"/>
                        <a:buFont typeface="Arial"/>
                        <a:buNone/>
                      </a:pPr>
                      <a:r>
                        <a:rPr b="1" lang="es" sz="1300">
                          <a:solidFill>
                            <a:srgbClr val="E1446D"/>
                          </a:solidFill>
                          <a:latin typeface="Rubik"/>
                          <a:ea typeface="Rubik"/>
                          <a:cs typeface="Rubik"/>
                          <a:sym typeface="Rubik"/>
                        </a:rPr>
                        <a:t>Usuario 5</a:t>
                      </a:r>
                      <a:endParaRPr b="1" sz="1300">
                        <a:solidFill>
                          <a:srgbClr val="E1446D"/>
                        </a:solidFill>
                        <a:latin typeface="Rubik"/>
                        <a:ea typeface="Rubik"/>
                        <a:cs typeface="Rubik"/>
                        <a:sym typeface="Rubik"/>
                      </a:endParaRPr>
                    </a:p>
                  </a:txBody>
                  <a:tcPr marT="91425" marB="91425" marR="91425" marL="91425">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tcPr>
                </a:tc>
                <a:tc>
                  <a:txBody>
                    <a:bodyPr/>
                    <a:lstStyle/>
                    <a:p>
                      <a:pPr indent="0" lvl="0" marL="0" rtl="0" algn="ctr">
                        <a:spcBef>
                          <a:spcPts val="0"/>
                        </a:spcBef>
                        <a:spcAft>
                          <a:spcPts val="0"/>
                        </a:spcAft>
                        <a:buNone/>
                      </a:pPr>
                      <a:r>
                        <a:t/>
                      </a:r>
                      <a:endParaRPr sz="1300">
                        <a:latin typeface="Rubik"/>
                        <a:ea typeface="Rubik"/>
                        <a:cs typeface="Rubik"/>
                        <a:sym typeface="Rubik"/>
                      </a:endParaRPr>
                    </a:p>
                  </a:txBody>
                  <a:tcPr marT="91425" marB="91425" marR="91425" marL="91425">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s" sz="1300">
                          <a:solidFill>
                            <a:schemeClr val="dk1"/>
                          </a:solidFill>
                          <a:latin typeface="Rubik"/>
                          <a:ea typeface="Rubik"/>
                          <a:cs typeface="Rubik"/>
                          <a:sym typeface="Rubik"/>
                        </a:rPr>
                        <a:t>Vista</a:t>
                      </a:r>
                      <a:endParaRPr b="1" sz="1300">
                        <a:solidFill>
                          <a:schemeClr val="dk1"/>
                        </a:solidFill>
                        <a:latin typeface="Rubik"/>
                        <a:ea typeface="Rubik"/>
                        <a:cs typeface="Rubik"/>
                        <a:sym typeface="Rubik"/>
                      </a:endParaRPr>
                    </a:p>
                  </a:txBody>
                  <a:tcPr marT="91425" marB="91425" marR="91425" marL="91425">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s" sz="1300">
                          <a:solidFill>
                            <a:schemeClr val="dk1"/>
                          </a:solidFill>
                          <a:latin typeface="Rubik"/>
                          <a:ea typeface="Rubik"/>
                          <a:cs typeface="Rubik"/>
                          <a:sym typeface="Rubik"/>
                        </a:rPr>
                        <a:t>Vista</a:t>
                      </a:r>
                      <a:endParaRPr sz="1300">
                        <a:solidFill>
                          <a:schemeClr val="dk1"/>
                        </a:solidFill>
                        <a:latin typeface="Rubik"/>
                        <a:ea typeface="Rubik"/>
                        <a:cs typeface="Rubik"/>
                        <a:sym typeface="Rubik"/>
                      </a:endParaRPr>
                    </a:p>
                  </a:txBody>
                  <a:tcPr marT="91425" marB="91425" marR="91425" marL="91425">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b="1" lang="es" sz="1300">
                          <a:solidFill>
                            <a:srgbClr val="CC0000"/>
                          </a:solidFill>
                          <a:latin typeface="Rubik"/>
                          <a:ea typeface="Rubik"/>
                          <a:cs typeface="Rubik"/>
                          <a:sym typeface="Rubik"/>
                        </a:rPr>
                        <a:t>?</a:t>
                      </a:r>
                      <a:endParaRPr sz="1300">
                        <a:latin typeface="Rubik"/>
                        <a:ea typeface="Rubik"/>
                        <a:cs typeface="Rubik"/>
                        <a:sym typeface="Rubik"/>
                      </a:endParaRPr>
                    </a:p>
                  </a:txBody>
                  <a:tcPr marT="91425" marB="91425" marR="91425" marL="91425">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solidFill>
                      <a:srgbClr val="F3F3F3"/>
                    </a:solidFill>
                  </a:tcPr>
                </a:tc>
                <a:tc>
                  <a:txBody>
                    <a:bodyPr/>
                    <a:lstStyle/>
                    <a:p>
                      <a:pPr indent="0" lvl="0" marL="0" rtl="0" algn="ctr">
                        <a:spcBef>
                          <a:spcPts val="0"/>
                        </a:spcBef>
                        <a:spcAft>
                          <a:spcPts val="0"/>
                        </a:spcAft>
                        <a:buClr>
                          <a:schemeClr val="dk1"/>
                        </a:buClr>
                        <a:buSzPts val="1100"/>
                        <a:buFont typeface="Arial"/>
                        <a:buNone/>
                      </a:pPr>
                      <a:r>
                        <a:rPr lang="es" sz="1300">
                          <a:solidFill>
                            <a:schemeClr val="dk1"/>
                          </a:solidFill>
                          <a:latin typeface="Rubik"/>
                          <a:ea typeface="Rubik"/>
                          <a:cs typeface="Rubik"/>
                          <a:sym typeface="Rubik"/>
                        </a:rPr>
                        <a:t>Vista</a:t>
                      </a:r>
                      <a:endParaRPr sz="1300">
                        <a:solidFill>
                          <a:schemeClr val="dk1"/>
                        </a:solidFill>
                        <a:latin typeface="Rubik"/>
                        <a:ea typeface="Rubik"/>
                        <a:cs typeface="Rubik"/>
                        <a:sym typeface="Rubik"/>
                      </a:endParaRPr>
                    </a:p>
                  </a:txBody>
                  <a:tcPr marT="91425" marB="91425" marR="91425" marL="91425">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b="1" lang="es" sz="1300">
                          <a:solidFill>
                            <a:srgbClr val="1155CC"/>
                          </a:solidFill>
                          <a:latin typeface="Rubik"/>
                          <a:ea typeface="Rubik"/>
                          <a:cs typeface="Rubik"/>
                          <a:sym typeface="Rubik"/>
                        </a:rPr>
                        <a:t>?</a:t>
                      </a:r>
                      <a:endParaRPr b="1" sz="1300">
                        <a:solidFill>
                          <a:srgbClr val="1155CC"/>
                        </a:solidFill>
                        <a:latin typeface="Rubik"/>
                        <a:ea typeface="Rubik"/>
                        <a:cs typeface="Rubik"/>
                        <a:sym typeface="Rubik"/>
                      </a:endParaRPr>
                    </a:p>
                  </a:txBody>
                  <a:tcPr marT="91425" marB="91425" marR="91425" marL="91425">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solidFill>
                      <a:srgbClr val="F3F3F3"/>
                    </a:solidFill>
                  </a:tcPr>
                </a:tc>
                <a:tc>
                  <a:txBody>
                    <a:bodyPr/>
                    <a:lstStyle/>
                    <a:p>
                      <a:pPr indent="0" lvl="0" marL="0" rtl="0" algn="ctr">
                        <a:spcBef>
                          <a:spcPts val="0"/>
                        </a:spcBef>
                        <a:spcAft>
                          <a:spcPts val="0"/>
                        </a:spcAft>
                        <a:buNone/>
                      </a:pPr>
                      <a:r>
                        <a:rPr lang="es" sz="1300">
                          <a:solidFill>
                            <a:schemeClr val="dk1"/>
                          </a:solidFill>
                          <a:latin typeface="Rubik"/>
                          <a:ea typeface="Rubik"/>
                          <a:cs typeface="Rubik"/>
                          <a:sym typeface="Rubik"/>
                        </a:rPr>
                        <a:t>...</a:t>
                      </a:r>
                      <a:endParaRPr sz="1300">
                        <a:solidFill>
                          <a:schemeClr val="dk1"/>
                        </a:solidFill>
                        <a:latin typeface="Rubik"/>
                        <a:ea typeface="Rubik"/>
                        <a:cs typeface="Rubik"/>
                        <a:sym typeface="Rubik"/>
                      </a:endParaRPr>
                    </a:p>
                  </a:txBody>
                  <a:tcPr marT="91425" marB="91425" marR="91425" marL="91425">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tcPr>
                </a:tc>
                <a:tc>
                  <a:txBody>
                    <a:bodyPr/>
                    <a:lstStyle/>
                    <a:p>
                      <a:pPr indent="0" lvl="0" marL="0" rtl="0" algn="ctr">
                        <a:spcBef>
                          <a:spcPts val="0"/>
                        </a:spcBef>
                        <a:spcAft>
                          <a:spcPts val="0"/>
                        </a:spcAft>
                        <a:buNone/>
                      </a:pPr>
                      <a:r>
                        <a:t/>
                      </a:r>
                      <a:endParaRPr sz="1300">
                        <a:latin typeface="Rubik"/>
                        <a:ea typeface="Rubik"/>
                        <a:cs typeface="Rubik"/>
                        <a:sym typeface="Rubik"/>
                      </a:endParaRPr>
                    </a:p>
                  </a:txBody>
                  <a:tcPr marT="91425" marB="91425" marR="91425" marL="91425">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tcPr>
                </a:tc>
              </a:tr>
              <a:tr h="374575">
                <a:tc>
                  <a:txBody>
                    <a:bodyPr/>
                    <a:lstStyle/>
                    <a:p>
                      <a:pPr indent="0" lvl="0" marL="0" rtl="0" algn="ctr">
                        <a:spcBef>
                          <a:spcPts val="0"/>
                        </a:spcBef>
                        <a:spcAft>
                          <a:spcPts val="0"/>
                        </a:spcAft>
                        <a:buNone/>
                      </a:pPr>
                      <a:r>
                        <a:rPr b="1" lang="es" sz="1300">
                          <a:latin typeface="Rubik"/>
                          <a:ea typeface="Rubik"/>
                          <a:cs typeface="Rubik"/>
                          <a:sym typeface="Rubik"/>
                        </a:rPr>
                        <a:t>...</a:t>
                      </a:r>
                      <a:endParaRPr b="1" sz="1300">
                        <a:latin typeface="Rubik"/>
                        <a:ea typeface="Rubik"/>
                        <a:cs typeface="Rubik"/>
                        <a:sym typeface="Rubik"/>
                      </a:endParaRPr>
                    </a:p>
                  </a:txBody>
                  <a:tcPr marT="91425" marB="91425" marR="91425" marL="91425">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tcPr>
                </a:tc>
                <a:tc>
                  <a:txBody>
                    <a:bodyPr/>
                    <a:lstStyle/>
                    <a:p>
                      <a:pPr indent="0" lvl="0" marL="0" rtl="0" algn="ctr">
                        <a:spcBef>
                          <a:spcPts val="0"/>
                        </a:spcBef>
                        <a:spcAft>
                          <a:spcPts val="0"/>
                        </a:spcAft>
                        <a:buNone/>
                      </a:pPr>
                      <a:r>
                        <a:rPr lang="es" sz="1300">
                          <a:latin typeface="Rubik"/>
                          <a:ea typeface="Rubik"/>
                          <a:cs typeface="Rubik"/>
                          <a:sym typeface="Rubik"/>
                        </a:rPr>
                        <a:t>...</a:t>
                      </a:r>
                      <a:endParaRPr sz="1300">
                        <a:latin typeface="Rubik"/>
                        <a:ea typeface="Rubik"/>
                        <a:cs typeface="Rubik"/>
                        <a:sym typeface="Rubik"/>
                      </a:endParaRPr>
                    </a:p>
                  </a:txBody>
                  <a:tcPr marT="91425" marB="91425" marR="91425" marL="91425">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tcPr>
                </a:tc>
                <a:tc>
                  <a:txBody>
                    <a:bodyPr/>
                    <a:lstStyle/>
                    <a:p>
                      <a:pPr indent="0" lvl="0" marL="0" rtl="0" algn="ctr">
                        <a:spcBef>
                          <a:spcPts val="0"/>
                        </a:spcBef>
                        <a:spcAft>
                          <a:spcPts val="0"/>
                        </a:spcAft>
                        <a:buNone/>
                      </a:pPr>
                      <a:r>
                        <a:rPr lang="es" sz="1300">
                          <a:latin typeface="Rubik"/>
                          <a:ea typeface="Rubik"/>
                          <a:cs typeface="Rubik"/>
                          <a:sym typeface="Rubik"/>
                        </a:rPr>
                        <a:t>...</a:t>
                      </a:r>
                      <a:endParaRPr sz="1300">
                        <a:latin typeface="Rubik"/>
                        <a:ea typeface="Rubik"/>
                        <a:cs typeface="Rubik"/>
                        <a:sym typeface="Rubik"/>
                      </a:endParaRPr>
                    </a:p>
                  </a:txBody>
                  <a:tcPr marT="91425" marB="91425" marR="91425" marL="91425">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tcPr>
                </a:tc>
                <a:tc>
                  <a:txBody>
                    <a:bodyPr/>
                    <a:lstStyle/>
                    <a:p>
                      <a:pPr indent="0" lvl="0" marL="0" rtl="0" algn="ctr">
                        <a:spcBef>
                          <a:spcPts val="0"/>
                        </a:spcBef>
                        <a:spcAft>
                          <a:spcPts val="0"/>
                        </a:spcAft>
                        <a:buNone/>
                      </a:pPr>
                      <a:r>
                        <a:rPr lang="es" sz="1300">
                          <a:latin typeface="Rubik"/>
                          <a:ea typeface="Rubik"/>
                          <a:cs typeface="Rubik"/>
                          <a:sym typeface="Rubik"/>
                        </a:rPr>
                        <a:t>...</a:t>
                      </a:r>
                      <a:endParaRPr sz="1300">
                        <a:latin typeface="Rubik"/>
                        <a:ea typeface="Rubik"/>
                        <a:cs typeface="Rubik"/>
                        <a:sym typeface="Rubik"/>
                      </a:endParaRPr>
                    </a:p>
                  </a:txBody>
                  <a:tcPr marT="91425" marB="91425" marR="91425" marL="91425">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tcPr>
                </a:tc>
                <a:tc>
                  <a:txBody>
                    <a:bodyPr/>
                    <a:lstStyle/>
                    <a:p>
                      <a:pPr indent="0" lvl="0" marL="0" rtl="0" algn="ctr">
                        <a:spcBef>
                          <a:spcPts val="0"/>
                        </a:spcBef>
                        <a:spcAft>
                          <a:spcPts val="0"/>
                        </a:spcAft>
                        <a:buNone/>
                      </a:pPr>
                      <a:r>
                        <a:rPr lang="es" sz="1300">
                          <a:solidFill>
                            <a:schemeClr val="dk1"/>
                          </a:solidFill>
                          <a:latin typeface="Rubik"/>
                          <a:ea typeface="Rubik"/>
                          <a:cs typeface="Rubik"/>
                          <a:sym typeface="Rubik"/>
                        </a:rPr>
                        <a:t>...</a:t>
                      </a:r>
                      <a:endParaRPr sz="1300">
                        <a:latin typeface="Rubik"/>
                        <a:ea typeface="Rubik"/>
                        <a:cs typeface="Rubik"/>
                        <a:sym typeface="Rubik"/>
                      </a:endParaRPr>
                    </a:p>
                  </a:txBody>
                  <a:tcPr marT="91425" marB="91425" marR="91425" marL="91425">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tcPr>
                </a:tc>
                <a:tc>
                  <a:txBody>
                    <a:bodyPr/>
                    <a:lstStyle/>
                    <a:p>
                      <a:pPr indent="0" lvl="0" marL="0" rtl="0" algn="ctr">
                        <a:spcBef>
                          <a:spcPts val="0"/>
                        </a:spcBef>
                        <a:spcAft>
                          <a:spcPts val="0"/>
                        </a:spcAft>
                        <a:buNone/>
                      </a:pPr>
                      <a:r>
                        <a:rPr lang="es" sz="1300">
                          <a:solidFill>
                            <a:schemeClr val="dk1"/>
                          </a:solidFill>
                          <a:latin typeface="Rubik"/>
                          <a:ea typeface="Rubik"/>
                          <a:cs typeface="Rubik"/>
                          <a:sym typeface="Rubik"/>
                        </a:rPr>
                        <a:t>...</a:t>
                      </a:r>
                      <a:endParaRPr sz="1300">
                        <a:latin typeface="Rubik"/>
                        <a:ea typeface="Rubik"/>
                        <a:cs typeface="Rubik"/>
                        <a:sym typeface="Rubik"/>
                      </a:endParaRPr>
                    </a:p>
                  </a:txBody>
                  <a:tcPr marT="91425" marB="91425" marR="91425" marL="91425">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tcPr>
                </a:tc>
                <a:tc>
                  <a:txBody>
                    <a:bodyPr/>
                    <a:lstStyle/>
                    <a:p>
                      <a:pPr indent="0" lvl="0" marL="0" rtl="0" algn="ctr">
                        <a:spcBef>
                          <a:spcPts val="0"/>
                        </a:spcBef>
                        <a:spcAft>
                          <a:spcPts val="0"/>
                        </a:spcAft>
                        <a:buNone/>
                      </a:pPr>
                      <a:r>
                        <a:rPr lang="es" sz="1300">
                          <a:solidFill>
                            <a:schemeClr val="dk1"/>
                          </a:solidFill>
                          <a:latin typeface="Rubik"/>
                          <a:ea typeface="Rubik"/>
                          <a:cs typeface="Rubik"/>
                          <a:sym typeface="Rubik"/>
                        </a:rPr>
                        <a:t>...</a:t>
                      </a:r>
                      <a:endParaRPr sz="1300">
                        <a:latin typeface="Rubik"/>
                        <a:ea typeface="Rubik"/>
                        <a:cs typeface="Rubik"/>
                        <a:sym typeface="Rubik"/>
                      </a:endParaRPr>
                    </a:p>
                  </a:txBody>
                  <a:tcPr marT="91425" marB="91425" marR="91425" marL="91425">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tcPr>
                </a:tc>
                <a:tc>
                  <a:txBody>
                    <a:bodyPr/>
                    <a:lstStyle/>
                    <a:p>
                      <a:pPr indent="0" lvl="0" marL="0" rtl="0" algn="ctr">
                        <a:spcBef>
                          <a:spcPts val="0"/>
                        </a:spcBef>
                        <a:spcAft>
                          <a:spcPts val="0"/>
                        </a:spcAft>
                        <a:buNone/>
                      </a:pPr>
                      <a:r>
                        <a:rPr lang="es" sz="1300">
                          <a:latin typeface="Rubik"/>
                          <a:ea typeface="Rubik"/>
                          <a:cs typeface="Rubik"/>
                          <a:sym typeface="Rubik"/>
                        </a:rPr>
                        <a:t>...</a:t>
                      </a:r>
                      <a:endParaRPr sz="1300">
                        <a:latin typeface="Rubik"/>
                        <a:ea typeface="Rubik"/>
                        <a:cs typeface="Rubik"/>
                        <a:sym typeface="Rubik"/>
                      </a:endParaRPr>
                    </a:p>
                  </a:txBody>
                  <a:tcPr marT="91425" marB="91425" marR="91425" marL="91425">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tcPr>
                </a:tc>
                <a:tc>
                  <a:txBody>
                    <a:bodyPr/>
                    <a:lstStyle/>
                    <a:p>
                      <a:pPr indent="0" lvl="0" marL="0" rtl="0" algn="ctr">
                        <a:spcBef>
                          <a:spcPts val="0"/>
                        </a:spcBef>
                        <a:spcAft>
                          <a:spcPts val="0"/>
                        </a:spcAft>
                        <a:buNone/>
                      </a:pPr>
                      <a:r>
                        <a:rPr lang="es" sz="1300">
                          <a:solidFill>
                            <a:schemeClr val="dk1"/>
                          </a:solidFill>
                          <a:latin typeface="Rubik"/>
                          <a:ea typeface="Rubik"/>
                          <a:cs typeface="Rubik"/>
                          <a:sym typeface="Rubik"/>
                        </a:rPr>
                        <a:t>...</a:t>
                      </a:r>
                      <a:endParaRPr sz="1300">
                        <a:latin typeface="Rubik"/>
                        <a:ea typeface="Rubik"/>
                        <a:cs typeface="Rubik"/>
                        <a:sym typeface="Rubik"/>
                      </a:endParaRPr>
                    </a:p>
                  </a:txBody>
                  <a:tcPr marT="91425" marB="91425" marR="91425" marL="91425">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tcPr>
                </a:tc>
              </a:tr>
            </a:tbl>
          </a:graphicData>
        </a:graphic>
      </p:graphicFrame>
      <p:sp>
        <p:nvSpPr>
          <p:cNvPr id="506" name="Google Shape;506;p98"/>
          <p:cNvSpPr txBox="1"/>
          <p:nvPr/>
        </p:nvSpPr>
        <p:spPr>
          <a:xfrm>
            <a:off x="6892775" y="396000"/>
            <a:ext cx="2031300" cy="1531500"/>
          </a:xfrm>
          <a:prstGeom prst="rect">
            <a:avLst/>
          </a:prstGeom>
          <a:solidFill>
            <a:srgbClr val="E1446D"/>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1800">
                <a:solidFill>
                  <a:srgbClr val="FFFFFF"/>
                </a:solidFill>
                <a:latin typeface="Rubik"/>
                <a:ea typeface="Rubik"/>
                <a:cs typeface="Rubik"/>
                <a:sym typeface="Rubik"/>
              </a:rPr>
              <a:t>El objetivo del sistema de recomendación es </a:t>
            </a:r>
            <a:r>
              <a:rPr i="1" lang="es" sz="1800">
                <a:solidFill>
                  <a:srgbClr val="FFFFFF"/>
                </a:solidFill>
                <a:latin typeface="Rubik"/>
                <a:ea typeface="Rubik"/>
                <a:cs typeface="Rubik"/>
                <a:sym typeface="Rubik"/>
              </a:rPr>
              <a:t>poblar</a:t>
            </a:r>
            <a:r>
              <a:rPr lang="es" sz="1800">
                <a:solidFill>
                  <a:srgbClr val="FFFFFF"/>
                </a:solidFill>
                <a:latin typeface="Rubik"/>
                <a:ea typeface="Rubik"/>
                <a:cs typeface="Rubik"/>
                <a:sym typeface="Rubik"/>
              </a:rPr>
              <a:t> la matriz de utilidad</a:t>
            </a:r>
            <a:endParaRPr sz="1800">
              <a:solidFill>
                <a:srgbClr val="FFFFFF"/>
              </a:solidFill>
              <a:latin typeface="Rubik"/>
              <a:ea typeface="Rubik"/>
              <a:cs typeface="Rubik"/>
              <a:sym typeface="Rubik"/>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0" name="Shape 510"/>
        <p:cNvGrpSpPr/>
        <p:nvPr/>
      </p:nvGrpSpPr>
      <p:grpSpPr>
        <a:xfrm>
          <a:off x="0" y="0"/>
          <a:ext cx="0" cy="0"/>
          <a:chOff x="0" y="0"/>
          <a:chExt cx="0" cy="0"/>
        </a:xfrm>
      </p:grpSpPr>
      <p:sp>
        <p:nvSpPr>
          <p:cNvPr id="511" name="Google Shape;511;p99"/>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pic>
        <p:nvPicPr>
          <p:cNvPr id="512" name="Google Shape;512;p99"/>
          <p:cNvPicPr preferRelativeResize="0"/>
          <p:nvPr/>
        </p:nvPicPr>
        <p:blipFill rotWithShape="1">
          <a:blip r:embed="rId3">
            <a:alphaModFix/>
          </a:blip>
          <a:srcRect b="0" l="22566" r="22566" t="0"/>
          <a:stretch/>
        </p:blipFill>
        <p:spPr>
          <a:xfrm>
            <a:off x="5873150" y="3016475"/>
            <a:ext cx="1681800" cy="1624500"/>
          </a:xfrm>
          <a:prstGeom prst="ellipse">
            <a:avLst/>
          </a:prstGeom>
          <a:noFill/>
          <a:ln>
            <a:noFill/>
          </a:ln>
        </p:spPr>
      </p:pic>
      <p:sp>
        <p:nvSpPr>
          <p:cNvPr id="513" name="Google Shape;513;p99"/>
          <p:cNvSpPr txBox="1"/>
          <p:nvPr/>
        </p:nvSpPr>
        <p:spPr>
          <a:xfrm>
            <a:off x="1139900" y="987925"/>
            <a:ext cx="7059600" cy="170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i="0" lang="es" sz="3600" u="none" cap="none" strike="noStrike">
                <a:solidFill>
                  <a:srgbClr val="434343"/>
                </a:solidFill>
                <a:latin typeface="Rubik"/>
                <a:ea typeface="Rubik"/>
                <a:cs typeface="Rubik"/>
                <a:sym typeface="Rubik"/>
              </a:rPr>
              <a:t>¿</a:t>
            </a:r>
            <a:r>
              <a:rPr lang="es" sz="3600">
                <a:solidFill>
                  <a:srgbClr val="434343"/>
                </a:solidFill>
                <a:latin typeface="Rubik"/>
                <a:ea typeface="Rubik"/>
                <a:cs typeface="Rubik"/>
                <a:sym typeface="Rubik"/>
              </a:rPr>
              <a:t>Cómo conseguir ratings? </a:t>
            </a:r>
            <a:endParaRPr i="0" sz="3600" u="none" cap="none" strike="noStrike">
              <a:solidFill>
                <a:srgbClr val="434343"/>
              </a:solidFill>
              <a:latin typeface="Rubik"/>
              <a:ea typeface="Rubik"/>
              <a:cs typeface="Rubik"/>
              <a:sym typeface="Rubik"/>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5" name="Shape 365"/>
        <p:cNvGrpSpPr/>
        <p:nvPr/>
      </p:nvGrpSpPr>
      <p:grpSpPr>
        <a:xfrm>
          <a:off x="0" y="0"/>
          <a:ext cx="0" cy="0"/>
          <a:chOff x="0" y="0"/>
          <a:chExt cx="0" cy="0"/>
        </a:xfrm>
      </p:grpSpPr>
      <p:sp>
        <p:nvSpPr>
          <p:cNvPr id="366" name="Google Shape;366;p82"/>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4200"/>
              <a:buFont typeface="Arial"/>
              <a:buNone/>
            </a:pPr>
            <a:r>
              <a:rPr lang="es"/>
              <a:t>¡Bienvenidas/os a </a:t>
            </a:r>
            <a:endParaRPr/>
          </a:p>
          <a:p>
            <a:pPr indent="0" lvl="0" marL="0" rtl="0" algn="l">
              <a:spcBef>
                <a:spcPts val="0"/>
              </a:spcBef>
              <a:spcAft>
                <a:spcPts val="0"/>
              </a:spcAft>
              <a:buClr>
                <a:srgbClr val="000000"/>
              </a:buClr>
              <a:buSzPts val="4200"/>
              <a:buFont typeface="Arial"/>
              <a:buNone/>
            </a:pPr>
            <a:r>
              <a:rPr lang="es"/>
              <a:t>Data Science!</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7" name="Shape 517"/>
        <p:cNvGrpSpPr/>
        <p:nvPr/>
      </p:nvGrpSpPr>
      <p:grpSpPr>
        <a:xfrm>
          <a:off x="0" y="0"/>
          <a:ext cx="0" cy="0"/>
          <a:chOff x="0" y="0"/>
          <a:chExt cx="0" cy="0"/>
        </a:xfrm>
      </p:grpSpPr>
      <p:sp>
        <p:nvSpPr>
          <p:cNvPr id="518" name="Google Shape;518;p100"/>
          <p:cNvSpPr txBox="1"/>
          <p:nvPr/>
        </p:nvSpPr>
        <p:spPr>
          <a:xfrm>
            <a:off x="899775" y="299275"/>
            <a:ext cx="7329300" cy="58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2800">
                <a:solidFill>
                  <a:srgbClr val="434343"/>
                </a:solidFill>
                <a:latin typeface="Rubik"/>
                <a:ea typeface="Rubik"/>
                <a:cs typeface="Rubik"/>
                <a:sym typeface="Rubik"/>
              </a:rPr>
              <a:t>Matriz de utilidad</a:t>
            </a:r>
            <a:endParaRPr sz="1800">
              <a:solidFill>
                <a:srgbClr val="E1446D"/>
              </a:solidFill>
              <a:latin typeface="Rubik"/>
              <a:ea typeface="Rubik"/>
              <a:cs typeface="Rubik"/>
              <a:sym typeface="Rubik"/>
            </a:endParaRPr>
          </a:p>
        </p:txBody>
      </p:sp>
      <p:sp>
        <p:nvSpPr>
          <p:cNvPr id="519" name="Google Shape;519;p10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
        <p:nvSpPr>
          <p:cNvPr id="520" name="Google Shape;520;p100"/>
          <p:cNvSpPr txBox="1"/>
          <p:nvPr/>
        </p:nvSpPr>
        <p:spPr>
          <a:xfrm>
            <a:off x="899775" y="1278750"/>
            <a:ext cx="3143700" cy="653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lang="es" sz="1800">
                <a:solidFill>
                  <a:srgbClr val="E1446D"/>
                </a:solidFill>
                <a:latin typeface="Rubik"/>
                <a:ea typeface="Rubik"/>
                <a:cs typeface="Rubik"/>
                <a:sym typeface="Rubik"/>
              </a:rPr>
              <a:t>Explícitamente</a:t>
            </a:r>
            <a:endParaRPr b="1" i="0" sz="1800" u="none" cap="none" strike="noStrike">
              <a:solidFill>
                <a:srgbClr val="E1446D"/>
              </a:solidFill>
              <a:latin typeface="Rubik"/>
              <a:ea typeface="Rubik"/>
              <a:cs typeface="Rubik"/>
              <a:sym typeface="Rubik"/>
            </a:endParaRPr>
          </a:p>
          <a:p>
            <a:pPr indent="0" lvl="0" marL="0" marR="0" rtl="0" algn="l">
              <a:lnSpc>
                <a:spcPct val="100000"/>
              </a:lnSpc>
              <a:spcBef>
                <a:spcPts val="1000"/>
              </a:spcBef>
              <a:spcAft>
                <a:spcPts val="0"/>
              </a:spcAft>
              <a:buClr>
                <a:srgbClr val="000000"/>
              </a:buClr>
              <a:buSzPts val="1400"/>
              <a:buFont typeface="Arial"/>
              <a:buNone/>
            </a:pPr>
            <a:r>
              <a:rPr lang="es">
                <a:latin typeface="Rubik"/>
                <a:ea typeface="Rubik"/>
                <a:cs typeface="Rubik"/>
                <a:sym typeface="Rubik"/>
              </a:rPr>
              <a:t>Pedir a los usuarios que puntúen los ítems.</a:t>
            </a:r>
            <a:endParaRPr i="0" sz="1400" u="none" cap="none" strike="noStrike">
              <a:solidFill>
                <a:srgbClr val="000000"/>
              </a:solidFill>
              <a:latin typeface="Rubik"/>
              <a:ea typeface="Rubik"/>
              <a:cs typeface="Rubik"/>
              <a:sym typeface="Rubik"/>
            </a:endParaRPr>
          </a:p>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Rubik"/>
              <a:ea typeface="Rubik"/>
              <a:cs typeface="Rubik"/>
              <a:sym typeface="Rubik"/>
            </a:endParaRPr>
          </a:p>
        </p:txBody>
      </p:sp>
      <p:sp>
        <p:nvSpPr>
          <p:cNvPr id="521" name="Google Shape;521;p100"/>
          <p:cNvSpPr txBox="1"/>
          <p:nvPr/>
        </p:nvSpPr>
        <p:spPr>
          <a:xfrm>
            <a:off x="848700" y="2274363"/>
            <a:ext cx="3279600" cy="12399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00000"/>
              </a:lnSpc>
              <a:spcBef>
                <a:spcPts val="0"/>
              </a:spcBef>
              <a:spcAft>
                <a:spcPts val="0"/>
              </a:spcAft>
              <a:buClr>
                <a:srgbClr val="434343"/>
              </a:buClr>
              <a:buSzPts val="1400"/>
              <a:buFont typeface="Rubik Light"/>
              <a:buChar char="●"/>
            </a:pPr>
            <a:r>
              <a:rPr lang="es">
                <a:solidFill>
                  <a:srgbClr val="434343"/>
                </a:solidFill>
                <a:latin typeface="Rubik Light"/>
                <a:ea typeface="Rubik Light"/>
                <a:cs typeface="Rubik Light"/>
                <a:sym typeface="Rubik Light"/>
              </a:rPr>
              <a:t>Los usuarios no suelen hacerlo</a:t>
            </a:r>
            <a:endParaRPr>
              <a:solidFill>
                <a:srgbClr val="434343"/>
              </a:solidFill>
              <a:latin typeface="Rubik Light"/>
              <a:ea typeface="Rubik Light"/>
              <a:cs typeface="Rubik Light"/>
              <a:sym typeface="Rubik Light"/>
            </a:endParaRPr>
          </a:p>
          <a:p>
            <a:pPr indent="-317500" lvl="0" marL="457200" marR="0" rtl="0" algn="l">
              <a:lnSpc>
                <a:spcPct val="100000"/>
              </a:lnSpc>
              <a:spcBef>
                <a:spcPts val="1000"/>
              </a:spcBef>
              <a:spcAft>
                <a:spcPts val="1000"/>
              </a:spcAft>
              <a:buClr>
                <a:srgbClr val="434343"/>
              </a:buClr>
              <a:buSzPts val="1400"/>
              <a:buFont typeface="Rubik Light"/>
              <a:buChar char="●"/>
            </a:pPr>
            <a:r>
              <a:rPr lang="es">
                <a:solidFill>
                  <a:srgbClr val="434343"/>
                </a:solidFill>
                <a:latin typeface="Rubik Light"/>
                <a:ea typeface="Rubik Light"/>
                <a:cs typeface="Rubik Light"/>
                <a:sym typeface="Rubik Light"/>
              </a:rPr>
              <a:t>Si lo hacen, puede estar sesgado (gente que prefiere puntuar cosas que no le gustan a puntuar cosas que sí, etc.).</a:t>
            </a:r>
            <a:endParaRPr>
              <a:solidFill>
                <a:srgbClr val="434343"/>
              </a:solidFill>
              <a:latin typeface="Rubik Light"/>
              <a:ea typeface="Rubik Light"/>
              <a:cs typeface="Rubik Light"/>
              <a:sym typeface="Rubik Light"/>
            </a:endParaRPr>
          </a:p>
        </p:txBody>
      </p:sp>
      <p:sp>
        <p:nvSpPr>
          <p:cNvPr id="522" name="Google Shape;522;p100"/>
          <p:cNvSpPr txBox="1"/>
          <p:nvPr/>
        </p:nvSpPr>
        <p:spPr>
          <a:xfrm>
            <a:off x="5085375" y="1278750"/>
            <a:ext cx="3143700" cy="653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lang="es" sz="1800">
                <a:solidFill>
                  <a:srgbClr val="E1446D"/>
                </a:solidFill>
                <a:latin typeface="Rubik"/>
                <a:ea typeface="Rubik"/>
                <a:cs typeface="Rubik"/>
                <a:sym typeface="Rubik"/>
              </a:rPr>
              <a:t>Implícitamente</a:t>
            </a:r>
            <a:endParaRPr b="1" i="0" sz="1800" u="none" cap="none" strike="noStrike">
              <a:solidFill>
                <a:srgbClr val="E1446D"/>
              </a:solidFill>
              <a:latin typeface="Rubik"/>
              <a:ea typeface="Rubik"/>
              <a:cs typeface="Rubik"/>
              <a:sym typeface="Rubik"/>
            </a:endParaRPr>
          </a:p>
          <a:p>
            <a:pPr indent="0" lvl="0" marL="0" marR="0" rtl="0" algn="l">
              <a:lnSpc>
                <a:spcPct val="100000"/>
              </a:lnSpc>
              <a:spcBef>
                <a:spcPts val="1000"/>
              </a:spcBef>
              <a:spcAft>
                <a:spcPts val="0"/>
              </a:spcAft>
              <a:buClr>
                <a:srgbClr val="000000"/>
              </a:buClr>
              <a:buSzPts val="1400"/>
              <a:buFont typeface="Arial"/>
              <a:buNone/>
            </a:pPr>
            <a:r>
              <a:rPr lang="es">
                <a:latin typeface="Rubik"/>
                <a:ea typeface="Rubik"/>
                <a:cs typeface="Rubik"/>
                <a:sym typeface="Rubik"/>
              </a:rPr>
              <a:t>Inferir a partir de acciones</a:t>
            </a:r>
            <a:endParaRPr i="0" sz="1400" u="none" cap="none" strike="noStrike">
              <a:solidFill>
                <a:srgbClr val="000000"/>
              </a:solidFill>
              <a:latin typeface="Rubik"/>
              <a:ea typeface="Rubik"/>
              <a:cs typeface="Rubik"/>
              <a:sym typeface="Rubik"/>
            </a:endParaRPr>
          </a:p>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Rubik"/>
              <a:ea typeface="Rubik"/>
              <a:cs typeface="Rubik"/>
              <a:sym typeface="Rubik"/>
            </a:endParaRPr>
          </a:p>
        </p:txBody>
      </p:sp>
      <p:sp>
        <p:nvSpPr>
          <p:cNvPr id="523" name="Google Shape;523;p100"/>
          <p:cNvSpPr txBox="1"/>
          <p:nvPr/>
        </p:nvSpPr>
        <p:spPr>
          <a:xfrm>
            <a:off x="5034300" y="2274363"/>
            <a:ext cx="3765900" cy="12399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00000"/>
              </a:lnSpc>
              <a:spcBef>
                <a:spcPts val="0"/>
              </a:spcBef>
              <a:spcAft>
                <a:spcPts val="0"/>
              </a:spcAft>
              <a:buClr>
                <a:srgbClr val="434343"/>
              </a:buClr>
              <a:buSzPts val="1400"/>
              <a:buFont typeface="Rubik Light"/>
              <a:buChar char="●"/>
            </a:pPr>
            <a:r>
              <a:rPr lang="es">
                <a:solidFill>
                  <a:srgbClr val="434343"/>
                </a:solidFill>
                <a:latin typeface="Rubik Light"/>
                <a:ea typeface="Rubik Light"/>
                <a:cs typeface="Rubik Light"/>
                <a:sym typeface="Rubik Light"/>
              </a:rPr>
              <a:t>Ejemplo: compra muchas cosas de camping → le gusta el camping, aire libre, etc.</a:t>
            </a:r>
            <a:endParaRPr>
              <a:solidFill>
                <a:srgbClr val="434343"/>
              </a:solidFill>
              <a:latin typeface="Rubik Light"/>
              <a:ea typeface="Rubik Light"/>
              <a:cs typeface="Rubik Light"/>
              <a:sym typeface="Rubik Light"/>
            </a:endParaRPr>
          </a:p>
          <a:p>
            <a:pPr indent="-317500" lvl="0" marL="457200" marR="0" rtl="0" algn="l">
              <a:lnSpc>
                <a:spcPct val="100000"/>
              </a:lnSpc>
              <a:spcBef>
                <a:spcPts val="1000"/>
              </a:spcBef>
              <a:spcAft>
                <a:spcPts val="1000"/>
              </a:spcAft>
              <a:buClr>
                <a:srgbClr val="434343"/>
              </a:buClr>
              <a:buSzPts val="1400"/>
              <a:buFont typeface="Rubik Light"/>
              <a:buChar char="●"/>
            </a:pPr>
            <a:r>
              <a:rPr lang="es">
                <a:solidFill>
                  <a:srgbClr val="434343"/>
                </a:solidFill>
                <a:latin typeface="Rubik Light"/>
                <a:ea typeface="Rubik Light"/>
                <a:cs typeface="Rubik Light"/>
                <a:sym typeface="Rubik Light"/>
              </a:rPr>
              <a:t>¿Qué pasa con las cosas que no le gustan?</a:t>
            </a:r>
            <a:endParaRPr>
              <a:solidFill>
                <a:srgbClr val="434343"/>
              </a:solidFill>
              <a:latin typeface="Rubik Light"/>
              <a:ea typeface="Rubik Light"/>
              <a:cs typeface="Rubik Light"/>
              <a:sym typeface="Rubik Light"/>
            </a:endParaRPr>
          </a:p>
        </p:txBody>
      </p:sp>
      <p:cxnSp>
        <p:nvCxnSpPr>
          <p:cNvPr id="524" name="Google Shape;524;p100"/>
          <p:cNvCxnSpPr/>
          <p:nvPr/>
        </p:nvCxnSpPr>
        <p:spPr>
          <a:xfrm>
            <a:off x="4581300" y="1411475"/>
            <a:ext cx="0" cy="238470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8" name="Shape 528"/>
        <p:cNvGrpSpPr/>
        <p:nvPr/>
      </p:nvGrpSpPr>
      <p:grpSpPr>
        <a:xfrm>
          <a:off x="0" y="0"/>
          <a:ext cx="0" cy="0"/>
          <a:chOff x="0" y="0"/>
          <a:chExt cx="0" cy="0"/>
        </a:xfrm>
      </p:grpSpPr>
      <p:sp>
        <p:nvSpPr>
          <p:cNvPr id="529" name="Google Shape;529;p10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pic>
        <p:nvPicPr>
          <p:cNvPr id="530" name="Google Shape;530;p101"/>
          <p:cNvPicPr preferRelativeResize="0"/>
          <p:nvPr/>
        </p:nvPicPr>
        <p:blipFill rotWithShape="1">
          <a:blip r:embed="rId3">
            <a:alphaModFix/>
          </a:blip>
          <a:srcRect b="0" l="22566" r="22566" t="0"/>
          <a:stretch/>
        </p:blipFill>
        <p:spPr>
          <a:xfrm>
            <a:off x="5873150" y="3016475"/>
            <a:ext cx="1681800" cy="1624500"/>
          </a:xfrm>
          <a:prstGeom prst="ellipse">
            <a:avLst/>
          </a:prstGeom>
          <a:noFill/>
          <a:ln>
            <a:noFill/>
          </a:ln>
        </p:spPr>
      </p:pic>
      <p:sp>
        <p:nvSpPr>
          <p:cNvPr id="531" name="Google Shape;531;p101"/>
          <p:cNvSpPr txBox="1"/>
          <p:nvPr/>
        </p:nvSpPr>
        <p:spPr>
          <a:xfrm>
            <a:off x="1139900" y="987925"/>
            <a:ext cx="7298700" cy="170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i="0" lang="es" sz="4000" u="none" cap="none" strike="noStrike">
                <a:solidFill>
                  <a:srgbClr val="434343"/>
                </a:solidFill>
                <a:latin typeface="Rubik"/>
                <a:ea typeface="Rubik"/>
                <a:cs typeface="Rubik"/>
                <a:sym typeface="Rubik"/>
              </a:rPr>
              <a:t>¿</a:t>
            </a:r>
            <a:r>
              <a:rPr lang="es" sz="4000">
                <a:solidFill>
                  <a:srgbClr val="434343"/>
                </a:solidFill>
                <a:latin typeface="Rubik"/>
                <a:ea typeface="Rubik"/>
                <a:cs typeface="Rubik"/>
                <a:sym typeface="Rubik"/>
              </a:rPr>
              <a:t>Cómo funcionan los sistemas de recomendación? </a:t>
            </a:r>
            <a:endParaRPr i="0" sz="4000" u="none" cap="none" strike="noStrike">
              <a:solidFill>
                <a:srgbClr val="434343"/>
              </a:solidFill>
              <a:latin typeface="Rubik"/>
              <a:ea typeface="Rubik"/>
              <a:cs typeface="Rubik"/>
              <a:sym typeface="Rubik"/>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5" name="Shape 535"/>
        <p:cNvGrpSpPr/>
        <p:nvPr/>
      </p:nvGrpSpPr>
      <p:grpSpPr>
        <a:xfrm>
          <a:off x="0" y="0"/>
          <a:ext cx="0" cy="0"/>
          <a:chOff x="0" y="0"/>
          <a:chExt cx="0" cy="0"/>
        </a:xfrm>
      </p:grpSpPr>
      <p:sp>
        <p:nvSpPr>
          <p:cNvPr id="536" name="Google Shape;536;p102"/>
          <p:cNvSpPr txBox="1"/>
          <p:nvPr/>
        </p:nvSpPr>
        <p:spPr>
          <a:xfrm>
            <a:off x="907200" y="1885950"/>
            <a:ext cx="4461900" cy="184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2400">
                <a:solidFill>
                  <a:srgbClr val="E1446D"/>
                </a:solidFill>
                <a:latin typeface="Rubik"/>
                <a:ea typeface="Rubik"/>
                <a:cs typeface="Rubik"/>
                <a:sym typeface="Rubik"/>
              </a:rPr>
              <a:t>HISTÓRICAMENTE</a:t>
            </a:r>
            <a:endParaRPr b="1" sz="2400">
              <a:solidFill>
                <a:srgbClr val="E1446D"/>
              </a:solidFill>
              <a:latin typeface="Rubik"/>
              <a:ea typeface="Rubik"/>
              <a:cs typeface="Rubik"/>
              <a:sym typeface="Rubik"/>
            </a:endParaRPr>
          </a:p>
          <a:p>
            <a:pPr indent="-342900" lvl="0" marL="457200" marR="0" rtl="0" algn="l">
              <a:lnSpc>
                <a:spcPct val="100000"/>
              </a:lnSpc>
              <a:spcBef>
                <a:spcPts val="1000"/>
              </a:spcBef>
              <a:spcAft>
                <a:spcPts val="0"/>
              </a:spcAft>
              <a:buClr>
                <a:srgbClr val="434343"/>
              </a:buClr>
              <a:buSzPts val="1800"/>
              <a:buFont typeface="Rubik Light"/>
              <a:buChar char="●"/>
            </a:pPr>
            <a:r>
              <a:rPr lang="es" sz="1800">
                <a:solidFill>
                  <a:srgbClr val="434343"/>
                </a:solidFill>
                <a:latin typeface="Rubik Light"/>
                <a:ea typeface="Rubik Light"/>
                <a:cs typeface="Rubik Light"/>
                <a:sym typeface="Rubik Light"/>
              </a:rPr>
              <a:t>Crítica de expertos, aclamadas/os por la crítica</a:t>
            </a:r>
            <a:endParaRPr sz="1800">
              <a:solidFill>
                <a:srgbClr val="434343"/>
              </a:solidFill>
              <a:latin typeface="Rubik Light"/>
              <a:ea typeface="Rubik Light"/>
              <a:cs typeface="Rubik Light"/>
              <a:sym typeface="Rubik Light"/>
            </a:endParaRPr>
          </a:p>
          <a:p>
            <a:pPr indent="-342900" lvl="0" marL="457200" marR="0" rtl="0" algn="l">
              <a:lnSpc>
                <a:spcPct val="100000"/>
              </a:lnSpc>
              <a:spcBef>
                <a:spcPts val="1000"/>
              </a:spcBef>
              <a:spcAft>
                <a:spcPts val="0"/>
              </a:spcAft>
              <a:buClr>
                <a:srgbClr val="434343"/>
              </a:buClr>
              <a:buSzPts val="1800"/>
              <a:buFont typeface="Rubik Light"/>
              <a:buChar char="●"/>
            </a:pPr>
            <a:r>
              <a:rPr lang="es" sz="1800">
                <a:solidFill>
                  <a:srgbClr val="434343"/>
                </a:solidFill>
                <a:latin typeface="Rubik Light"/>
                <a:ea typeface="Rubik Light"/>
                <a:cs typeface="Rubik Light"/>
                <a:sym typeface="Rubik Light"/>
              </a:rPr>
              <a:t>Listas de favoritos</a:t>
            </a:r>
            <a:endParaRPr sz="1800">
              <a:solidFill>
                <a:srgbClr val="434343"/>
              </a:solidFill>
              <a:latin typeface="Rubik Light"/>
              <a:ea typeface="Rubik Light"/>
              <a:cs typeface="Rubik Light"/>
              <a:sym typeface="Rubik Light"/>
            </a:endParaRPr>
          </a:p>
          <a:p>
            <a:pPr indent="-342900" lvl="0" marL="457200" marR="0" rtl="0" algn="l">
              <a:lnSpc>
                <a:spcPct val="100000"/>
              </a:lnSpc>
              <a:spcBef>
                <a:spcPts val="1000"/>
              </a:spcBef>
              <a:spcAft>
                <a:spcPts val="0"/>
              </a:spcAft>
              <a:buClr>
                <a:srgbClr val="434343"/>
              </a:buClr>
              <a:buSzPts val="1800"/>
              <a:buFont typeface="Rubik Light"/>
              <a:buChar char="●"/>
            </a:pPr>
            <a:r>
              <a:rPr lang="es" sz="1800">
                <a:solidFill>
                  <a:srgbClr val="434343"/>
                </a:solidFill>
                <a:latin typeface="Rubik Light"/>
                <a:ea typeface="Rubik Light"/>
                <a:cs typeface="Rubik Light"/>
                <a:sym typeface="Rubik Light"/>
              </a:rPr>
              <a:t>Listas de clásicos</a:t>
            </a:r>
            <a:endParaRPr sz="1800">
              <a:solidFill>
                <a:srgbClr val="434343"/>
              </a:solidFill>
              <a:latin typeface="Rubik Light"/>
              <a:ea typeface="Rubik Light"/>
              <a:cs typeface="Rubik Light"/>
              <a:sym typeface="Rubik Light"/>
            </a:endParaRPr>
          </a:p>
          <a:p>
            <a:pPr indent="-342900" lvl="0" marL="457200" marR="0" rtl="0" algn="l">
              <a:lnSpc>
                <a:spcPct val="100000"/>
              </a:lnSpc>
              <a:spcBef>
                <a:spcPts val="1000"/>
              </a:spcBef>
              <a:spcAft>
                <a:spcPts val="0"/>
              </a:spcAft>
              <a:buClr>
                <a:srgbClr val="434343"/>
              </a:buClr>
              <a:buSzPts val="1800"/>
              <a:buFont typeface="Rubik Light"/>
              <a:buChar char="●"/>
            </a:pPr>
            <a:r>
              <a:rPr lang="es" sz="1800">
                <a:solidFill>
                  <a:srgbClr val="434343"/>
                </a:solidFill>
                <a:latin typeface="Rubik Light"/>
                <a:ea typeface="Rubik Light"/>
                <a:cs typeface="Rubik Light"/>
                <a:sym typeface="Rubik Light"/>
              </a:rPr>
              <a:t>Más populares</a:t>
            </a:r>
            <a:endParaRPr sz="1800">
              <a:solidFill>
                <a:srgbClr val="434343"/>
              </a:solidFill>
              <a:latin typeface="Rubik Light"/>
              <a:ea typeface="Rubik Light"/>
              <a:cs typeface="Rubik Light"/>
              <a:sym typeface="Rubik Light"/>
            </a:endParaRPr>
          </a:p>
          <a:p>
            <a:pPr indent="-342900" lvl="0" marL="457200" marR="0" rtl="0" algn="l">
              <a:lnSpc>
                <a:spcPct val="100000"/>
              </a:lnSpc>
              <a:spcBef>
                <a:spcPts val="1000"/>
              </a:spcBef>
              <a:spcAft>
                <a:spcPts val="1000"/>
              </a:spcAft>
              <a:buClr>
                <a:srgbClr val="434343"/>
              </a:buClr>
              <a:buSzPts val="1800"/>
              <a:buFont typeface="Rubik Light"/>
              <a:buChar char="●"/>
            </a:pPr>
            <a:r>
              <a:rPr lang="es" sz="1800">
                <a:solidFill>
                  <a:srgbClr val="434343"/>
                </a:solidFill>
                <a:latin typeface="Rubik Light"/>
                <a:ea typeface="Rubik Light"/>
                <a:cs typeface="Rubik Light"/>
                <a:sym typeface="Rubik Light"/>
              </a:rPr>
              <a:t>Recientes</a:t>
            </a:r>
            <a:endParaRPr sz="1800">
              <a:solidFill>
                <a:srgbClr val="434343"/>
              </a:solidFill>
              <a:latin typeface="Rubik Light"/>
              <a:ea typeface="Rubik Light"/>
              <a:cs typeface="Rubik Light"/>
              <a:sym typeface="Rubik Light"/>
            </a:endParaRPr>
          </a:p>
        </p:txBody>
      </p:sp>
      <p:sp>
        <p:nvSpPr>
          <p:cNvPr id="537" name="Google Shape;537;p102"/>
          <p:cNvSpPr txBox="1"/>
          <p:nvPr>
            <p:ph type="title"/>
          </p:nvPr>
        </p:nvSpPr>
        <p:spPr>
          <a:xfrm>
            <a:off x="727650" y="594725"/>
            <a:ext cx="7808700" cy="59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Algo cambió en los sistemas de recomendación...</a:t>
            </a:r>
            <a:endParaRPr/>
          </a:p>
        </p:txBody>
      </p:sp>
      <p:cxnSp>
        <p:nvCxnSpPr>
          <p:cNvPr id="538" name="Google Shape;538;p102"/>
          <p:cNvCxnSpPr/>
          <p:nvPr/>
        </p:nvCxnSpPr>
        <p:spPr>
          <a:xfrm>
            <a:off x="907200" y="1709150"/>
            <a:ext cx="7329600" cy="0"/>
          </a:xfrm>
          <a:prstGeom prst="straightConnector1">
            <a:avLst/>
          </a:prstGeom>
          <a:noFill/>
          <a:ln cap="flat" cmpd="sng" w="9525">
            <a:solidFill>
              <a:srgbClr val="666666"/>
            </a:solidFill>
            <a:prstDash val="solid"/>
            <a:round/>
            <a:headEnd len="med" w="med" type="stealth"/>
            <a:tailEnd len="med" w="med" type="stealth"/>
          </a:ln>
        </p:spPr>
      </p:cxnSp>
      <p:sp>
        <p:nvSpPr>
          <p:cNvPr id="539" name="Google Shape;539;p102"/>
          <p:cNvSpPr/>
          <p:nvPr/>
        </p:nvSpPr>
        <p:spPr>
          <a:xfrm>
            <a:off x="5952050" y="1617200"/>
            <a:ext cx="183900" cy="183900"/>
          </a:xfrm>
          <a:prstGeom prst="ellipse">
            <a:avLst/>
          </a:prstGeom>
          <a:solidFill>
            <a:srgbClr val="E144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102"/>
          <p:cNvSpPr txBox="1"/>
          <p:nvPr/>
        </p:nvSpPr>
        <p:spPr>
          <a:xfrm>
            <a:off x="5869075" y="1885950"/>
            <a:ext cx="2367600" cy="184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2400">
                <a:solidFill>
                  <a:srgbClr val="E1446D"/>
                </a:solidFill>
                <a:latin typeface="Rubik"/>
                <a:ea typeface="Rubik"/>
                <a:cs typeface="Rubik"/>
                <a:sym typeface="Rubik"/>
              </a:rPr>
              <a:t>HOY</a:t>
            </a:r>
            <a:endParaRPr b="1" sz="2400">
              <a:solidFill>
                <a:srgbClr val="E1446D"/>
              </a:solidFill>
              <a:latin typeface="Rubik"/>
              <a:ea typeface="Rubik"/>
              <a:cs typeface="Rubik"/>
              <a:sym typeface="Rubik"/>
            </a:endParaRPr>
          </a:p>
          <a:p>
            <a:pPr indent="0" lvl="0" marL="0" rtl="0" algn="l">
              <a:lnSpc>
                <a:spcPct val="100000"/>
              </a:lnSpc>
              <a:spcBef>
                <a:spcPts val="1000"/>
              </a:spcBef>
              <a:spcAft>
                <a:spcPts val="0"/>
              </a:spcAft>
              <a:buNone/>
            </a:pPr>
            <a:r>
              <a:rPr lang="es" sz="1800">
                <a:solidFill>
                  <a:srgbClr val="434343"/>
                </a:solidFill>
                <a:latin typeface="Rubik Light"/>
                <a:ea typeface="Rubik Light"/>
                <a:cs typeface="Rubik Light"/>
                <a:sym typeface="Rubik Light"/>
              </a:rPr>
              <a:t>Recomendaciones específicas para el usuario</a:t>
            </a:r>
            <a:endParaRPr sz="1800">
              <a:solidFill>
                <a:srgbClr val="434343"/>
              </a:solidFill>
              <a:latin typeface="Rubik Light"/>
              <a:ea typeface="Rubik Light"/>
              <a:cs typeface="Rubik Light"/>
              <a:sym typeface="Rubik Light"/>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4" name="Shape 544"/>
        <p:cNvGrpSpPr/>
        <p:nvPr/>
      </p:nvGrpSpPr>
      <p:grpSpPr>
        <a:xfrm>
          <a:off x="0" y="0"/>
          <a:ext cx="0" cy="0"/>
          <a:chOff x="0" y="0"/>
          <a:chExt cx="0" cy="0"/>
        </a:xfrm>
      </p:grpSpPr>
      <p:sp>
        <p:nvSpPr>
          <p:cNvPr id="545" name="Google Shape;545;p103"/>
          <p:cNvSpPr txBox="1"/>
          <p:nvPr>
            <p:ph type="title"/>
          </p:nvPr>
        </p:nvSpPr>
        <p:spPr>
          <a:xfrm>
            <a:off x="727650" y="594725"/>
            <a:ext cx="7808700" cy="59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Algo cambió en los sistemas de recomendación...</a:t>
            </a:r>
            <a:endParaRPr/>
          </a:p>
        </p:txBody>
      </p:sp>
      <p:pic>
        <p:nvPicPr>
          <p:cNvPr id="546" name="Google Shape;546;p103"/>
          <p:cNvPicPr preferRelativeResize="0"/>
          <p:nvPr/>
        </p:nvPicPr>
        <p:blipFill>
          <a:blip r:embed="rId3">
            <a:alphaModFix/>
          </a:blip>
          <a:stretch>
            <a:fillRect/>
          </a:stretch>
        </p:blipFill>
        <p:spPr>
          <a:xfrm>
            <a:off x="1565575" y="1269925"/>
            <a:ext cx="5796050" cy="36386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0" name="Shape 550"/>
        <p:cNvGrpSpPr/>
        <p:nvPr/>
      </p:nvGrpSpPr>
      <p:grpSpPr>
        <a:xfrm>
          <a:off x="0" y="0"/>
          <a:ext cx="0" cy="0"/>
          <a:chOff x="0" y="0"/>
          <a:chExt cx="0" cy="0"/>
        </a:xfrm>
      </p:grpSpPr>
      <p:sp>
        <p:nvSpPr>
          <p:cNvPr id="551" name="Google Shape;551;p10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graphicFrame>
        <p:nvGraphicFramePr>
          <p:cNvPr id="552" name="Google Shape;552;p104"/>
          <p:cNvGraphicFramePr/>
          <p:nvPr/>
        </p:nvGraphicFramePr>
        <p:xfrm>
          <a:off x="598875" y="796250"/>
          <a:ext cx="3000000" cy="3000000"/>
        </p:xfrm>
        <a:graphic>
          <a:graphicData uri="http://schemas.openxmlformats.org/drawingml/2006/table">
            <a:tbl>
              <a:tblPr>
                <a:noFill/>
                <a:tableStyleId>{0DD8A1E5-9F94-40A9-8D89-5924D8FBDCBE}</a:tableStyleId>
              </a:tblPr>
              <a:tblGrid>
                <a:gridCol w="1375400"/>
                <a:gridCol w="1939975"/>
                <a:gridCol w="1761125"/>
                <a:gridCol w="3063475"/>
              </a:tblGrid>
              <a:tr h="381000">
                <a:tc>
                  <a:txBody>
                    <a:bodyPr/>
                    <a:lstStyle/>
                    <a:p>
                      <a:pPr indent="0" lvl="0" marL="0" rtl="0" algn="l">
                        <a:spcBef>
                          <a:spcPts val="0"/>
                        </a:spcBef>
                        <a:spcAft>
                          <a:spcPts val="0"/>
                        </a:spcAft>
                        <a:buNone/>
                      </a:pPr>
                      <a:r>
                        <a:t/>
                      </a:r>
                      <a:endParaRPr sz="1200">
                        <a:solidFill>
                          <a:srgbClr val="434343"/>
                        </a:solidFill>
                        <a:latin typeface="Rubik"/>
                        <a:ea typeface="Rubik"/>
                        <a:cs typeface="Rubik"/>
                        <a:sym typeface="Rubik"/>
                      </a:endParaRPr>
                    </a:p>
                  </a:txBody>
                  <a:tcPr marT="91425" marB="91425" marR="91425" marL="91425">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tcPr>
                </a:tc>
                <a:tc>
                  <a:txBody>
                    <a:bodyPr/>
                    <a:lstStyle/>
                    <a:p>
                      <a:pPr indent="0" lvl="0" marL="0" rtl="0" algn="l">
                        <a:spcBef>
                          <a:spcPts val="0"/>
                        </a:spcBef>
                        <a:spcAft>
                          <a:spcPts val="0"/>
                        </a:spcAft>
                        <a:buNone/>
                      </a:pPr>
                      <a:r>
                        <a:rPr b="1" lang="es" sz="1200">
                          <a:solidFill>
                            <a:srgbClr val="434343"/>
                          </a:solidFill>
                          <a:latin typeface="Rubik"/>
                          <a:ea typeface="Rubik"/>
                          <a:cs typeface="Rubik"/>
                          <a:sym typeface="Rubik"/>
                        </a:rPr>
                        <a:t>¿Cómo?</a:t>
                      </a:r>
                      <a:endParaRPr b="1" sz="1200">
                        <a:solidFill>
                          <a:srgbClr val="434343"/>
                        </a:solidFill>
                        <a:latin typeface="Rubik"/>
                        <a:ea typeface="Rubik"/>
                        <a:cs typeface="Rubik"/>
                        <a:sym typeface="Rubik"/>
                      </a:endParaRPr>
                    </a:p>
                  </a:txBody>
                  <a:tcPr marT="91425" marB="91425" marR="91425" marL="91425">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tcPr>
                </a:tc>
                <a:tc>
                  <a:txBody>
                    <a:bodyPr/>
                    <a:lstStyle/>
                    <a:p>
                      <a:pPr indent="0" lvl="0" marL="0" rtl="0" algn="l">
                        <a:spcBef>
                          <a:spcPts val="0"/>
                        </a:spcBef>
                        <a:spcAft>
                          <a:spcPts val="0"/>
                        </a:spcAft>
                        <a:buNone/>
                      </a:pPr>
                      <a:r>
                        <a:rPr b="1" lang="es" sz="1200">
                          <a:solidFill>
                            <a:schemeClr val="dk1"/>
                          </a:solidFill>
                          <a:latin typeface="Rubik"/>
                          <a:ea typeface="Rubik"/>
                          <a:cs typeface="Rubik"/>
                          <a:sym typeface="Rubik"/>
                        </a:rPr>
                        <a:t>Ventaja</a:t>
                      </a:r>
                      <a:endParaRPr b="1" sz="1200">
                        <a:solidFill>
                          <a:schemeClr val="dk1"/>
                        </a:solidFill>
                        <a:latin typeface="Rubik"/>
                        <a:ea typeface="Rubik"/>
                        <a:cs typeface="Rubik"/>
                        <a:sym typeface="Rubik"/>
                      </a:endParaRPr>
                    </a:p>
                  </a:txBody>
                  <a:tcPr marT="91425" marB="91425" marR="91425" marL="91425">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tcPr>
                </a:tc>
                <a:tc>
                  <a:txBody>
                    <a:bodyPr/>
                    <a:lstStyle/>
                    <a:p>
                      <a:pPr indent="0" lvl="0" marL="0" rtl="0" algn="l">
                        <a:spcBef>
                          <a:spcPts val="0"/>
                        </a:spcBef>
                        <a:spcAft>
                          <a:spcPts val="0"/>
                        </a:spcAft>
                        <a:buNone/>
                      </a:pPr>
                      <a:r>
                        <a:rPr b="1" lang="es" sz="1200">
                          <a:solidFill>
                            <a:schemeClr val="accent3"/>
                          </a:solidFill>
                          <a:latin typeface="Rubik"/>
                          <a:ea typeface="Rubik"/>
                          <a:cs typeface="Rubik"/>
                          <a:sym typeface="Rubik"/>
                        </a:rPr>
                        <a:t>Desventaja / Problema</a:t>
                      </a:r>
                      <a:endParaRPr b="1" sz="1200">
                        <a:solidFill>
                          <a:schemeClr val="accent3"/>
                        </a:solidFill>
                        <a:latin typeface="Rubik"/>
                        <a:ea typeface="Rubik"/>
                        <a:cs typeface="Rubik"/>
                        <a:sym typeface="Rubik"/>
                      </a:endParaRPr>
                    </a:p>
                  </a:txBody>
                  <a:tcPr marT="91425" marB="91425" marR="91425" marL="91425">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tcPr>
                </a:tc>
              </a:tr>
              <a:tr h="381000">
                <a:tc>
                  <a:txBody>
                    <a:bodyPr/>
                    <a:lstStyle/>
                    <a:p>
                      <a:pPr indent="0" lvl="0" marL="0" rtl="0" algn="l">
                        <a:spcBef>
                          <a:spcPts val="0"/>
                        </a:spcBef>
                        <a:spcAft>
                          <a:spcPts val="0"/>
                        </a:spcAft>
                        <a:buNone/>
                      </a:pPr>
                      <a:r>
                        <a:rPr b="1" lang="es" sz="1200">
                          <a:solidFill>
                            <a:srgbClr val="434343"/>
                          </a:solidFill>
                          <a:latin typeface="Rubik"/>
                          <a:ea typeface="Rubik"/>
                          <a:cs typeface="Rubik"/>
                          <a:sym typeface="Rubik"/>
                        </a:rPr>
                        <a:t>Basado en contenidos</a:t>
                      </a:r>
                      <a:endParaRPr b="1" sz="1200">
                        <a:solidFill>
                          <a:srgbClr val="434343"/>
                        </a:solidFill>
                        <a:latin typeface="Rubik"/>
                        <a:ea typeface="Rubik"/>
                        <a:cs typeface="Rubik"/>
                        <a:sym typeface="Rubik"/>
                      </a:endParaRPr>
                    </a:p>
                  </a:txBody>
                  <a:tcPr marT="91425" marB="91425" marR="91425" marL="91425">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tcPr>
                </a:tc>
                <a:tc>
                  <a:txBody>
                    <a:bodyPr/>
                    <a:lstStyle/>
                    <a:p>
                      <a:pPr indent="0" lvl="0" marL="0" rtl="0" algn="l">
                        <a:spcBef>
                          <a:spcPts val="0"/>
                        </a:spcBef>
                        <a:spcAft>
                          <a:spcPts val="0"/>
                        </a:spcAft>
                        <a:buNone/>
                      </a:pPr>
                      <a:r>
                        <a:rPr lang="es" sz="1200">
                          <a:solidFill>
                            <a:srgbClr val="434343"/>
                          </a:solidFill>
                          <a:latin typeface="Rubik"/>
                          <a:ea typeface="Rubik"/>
                          <a:cs typeface="Rubik"/>
                          <a:sym typeface="Rubik"/>
                        </a:rPr>
                        <a:t>Recomienda ítems con características similares a los que el usuario consumió (y, preferiblemente, indicó que le gustaban).</a:t>
                      </a:r>
                      <a:endParaRPr sz="1200">
                        <a:solidFill>
                          <a:srgbClr val="434343"/>
                        </a:solidFill>
                        <a:latin typeface="Rubik"/>
                        <a:ea typeface="Rubik"/>
                        <a:cs typeface="Rubik"/>
                        <a:sym typeface="Rubik"/>
                      </a:endParaRPr>
                    </a:p>
                  </a:txBody>
                  <a:tcPr marT="91425" marB="91425" marR="91425" marL="91425">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tcPr>
                </a:tc>
                <a:tc>
                  <a:txBody>
                    <a:bodyPr/>
                    <a:lstStyle/>
                    <a:p>
                      <a:pPr indent="0" lvl="0" marL="0" rtl="0" algn="l">
                        <a:spcBef>
                          <a:spcPts val="0"/>
                        </a:spcBef>
                        <a:spcAft>
                          <a:spcPts val="0"/>
                        </a:spcAft>
                        <a:buNone/>
                      </a:pPr>
                      <a:r>
                        <a:rPr lang="es" sz="1200">
                          <a:solidFill>
                            <a:srgbClr val="434343"/>
                          </a:solidFill>
                          <a:latin typeface="Rubik"/>
                          <a:ea typeface="Rubik"/>
                          <a:cs typeface="Rubik"/>
                          <a:sym typeface="Rubik"/>
                        </a:rPr>
                        <a:t>Basta con </a:t>
                      </a:r>
                      <a:r>
                        <a:rPr i="1" lang="es" sz="1200">
                          <a:solidFill>
                            <a:srgbClr val="434343"/>
                          </a:solidFill>
                          <a:latin typeface="Rubik"/>
                          <a:ea typeface="Rubik"/>
                          <a:cs typeface="Rubik"/>
                          <a:sym typeface="Rubik"/>
                        </a:rPr>
                        <a:t>conocer</a:t>
                      </a:r>
                      <a:r>
                        <a:rPr lang="es" sz="1200">
                          <a:solidFill>
                            <a:srgbClr val="434343"/>
                          </a:solidFill>
                          <a:latin typeface="Rubik"/>
                          <a:ea typeface="Rubik"/>
                          <a:cs typeface="Rubik"/>
                          <a:sym typeface="Rubik"/>
                        </a:rPr>
                        <a:t> los ítems para comenzar a recomendar</a:t>
                      </a:r>
                      <a:endParaRPr sz="1200">
                        <a:solidFill>
                          <a:srgbClr val="434343"/>
                        </a:solidFill>
                        <a:latin typeface="Rubik"/>
                        <a:ea typeface="Rubik"/>
                        <a:cs typeface="Rubik"/>
                        <a:sym typeface="Rubik"/>
                      </a:endParaRPr>
                    </a:p>
                  </a:txBody>
                  <a:tcPr marT="91425" marB="91425" marR="91425" marL="91425">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tcPr>
                </a:tc>
                <a:tc>
                  <a:txBody>
                    <a:bodyPr/>
                    <a:lstStyle/>
                    <a:p>
                      <a:pPr indent="0" lvl="0" marL="0" rtl="0" algn="l">
                        <a:spcBef>
                          <a:spcPts val="0"/>
                        </a:spcBef>
                        <a:spcAft>
                          <a:spcPts val="0"/>
                        </a:spcAft>
                        <a:buNone/>
                      </a:pPr>
                      <a:r>
                        <a:rPr lang="es" sz="1200">
                          <a:solidFill>
                            <a:srgbClr val="434343"/>
                          </a:solidFill>
                          <a:latin typeface="Rubik"/>
                          <a:ea typeface="Rubik"/>
                          <a:cs typeface="Rubik"/>
                          <a:sym typeface="Rubik"/>
                        </a:rPr>
                        <a:t>1) calcular la similitud entre dos ítems puede ser una tarea difícil y muy costosa. En la mayoría de los casos hay que obtener atributos. </a:t>
                      </a:r>
                      <a:endParaRPr sz="1200">
                        <a:solidFill>
                          <a:srgbClr val="434343"/>
                        </a:solidFill>
                        <a:latin typeface="Rubik"/>
                        <a:ea typeface="Rubik"/>
                        <a:cs typeface="Rubik"/>
                        <a:sym typeface="Rubik"/>
                      </a:endParaRPr>
                    </a:p>
                    <a:p>
                      <a:pPr indent="0" lvl="0" marL="0" rtl="0" algn="l">
                        <a:spcBef>
                          <a:spcPts val="1000"/>
                        </a:spcBef>
                        <a:spcAft>
                          <a:spcPts val="0"/>
                        </a:spcAft>
                        <a:buNone/>
                      </a:pPr>
                      <a:r>
                        <a:rPr lang="es" sz="1200">
                          <a:solidFill>
                            <a:srgbClr val="434343"/>
                          </a:solidFill>
                          <a:latin typeface="Rubik"/>
                          <a:ea typeface="Rubik"/>
                          <a:cs typeface="Rubik"/>
                          <a:sym typeface="Rubik"/>
                        </a:rPr>
                        <a:t>2) Suele recomendar ítems que no son novedosos para el usuario</a:t>
                      </a:r>
                      <a:endParaRPr sz="1200">
                        <a:solidFill>
                          <a:srgbClr val="434343"/>
                        </a:solidFill>
                        <a:latin typeface="Rubik"/>
                        <a:ea typeface="Rubik"/>
                        <a:cs typeface="Rubik"/>
                        <a:sym typeface="Rubik"/>
                      </a:endParaRPr>
                    </a:p>
                  </a:txBody>
                  <a:tcPr marT="91425" marB="91425" marR="91425" marL="91425">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tcPr>
                </a:tc>
              </a:tr>
            </a:tbl>
          </a:graphicData>
        </a:graphic>
      </p:graphicFrame>
      <p:sp>
        <p:nvSpPr>
          <p:cNvPr id="553" name="Google Shape;553;p104"/>
          <p:cNvSpPr txBox="1"/>
          <p:nvPr/>
        </p:nvSpPr>
        <p:spPr>
          <a:xfrm>
            <a:off x="899775" y="59525"/>
            <a:ext cx="7329300" cy="58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2800">
                <a:solidFill>
                  <a:srgbClr val="434343"/>
                </a:solidFill>
                <a:latin typeface="Rubik"/>
                <a:ea typeface="Rubik"/>
                <a:cs typeface="Rubik"/>
                <a:sym typeface="Rubik"/>
              </a:rPr>
              <a:t>Sistemas de recomendación </a:t>
            </a:r>
            <a:r>
              <a:rPr b="1" lang="es" sz="2800">
                <a:solidFill>
                  <a:srgbClr val="E1446D"/>
                </a:solidFill>
                <a:latin typeface="Rubik"/>
                <a:ea typeface="Rubik"/>
                <a:cs typeface="Rubik"/>
                <a:sym typeface="Rubik"/>
              </a:rPr>
              <a:t>· Tipos</a:t>
            </a:r>
            <a:endParaRPr sz="1800">
              <a:solidFill>
                <a:srgbClr val="E1446D"/>
              </a:solidFill>
              <a:latin typeface="Rubik"/>
              <a:ea typeface="Rubik"/>
              <a:cs typeface="Rubik"/>
              <a:sym typeface="Rubik"/>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7" name="Shape 557"/>
        <p:cNvGrpSpPr/>
        <p:nvPr/>
      </p:nvGrpSpPr>
      <p:grpSpPr>
        <a:xfrm>
          <a:off x="0" y="0"/>
          <a:ext cx="0" cy="0"/>
          <a:chOff x="0" y="0"/>
          <a:chExt cx="0" cy="0"/>
        </a:xfrm>
      </p:grpSpPr>
      <p:sp>
        <p:nvSpPr>
          <p:cNvPr id="558" name="Google Shape;558;p10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graphicFrame>
        <p:nvGraphicFramePr>
          <p:cNvPr id="559" name="Google Shape;559;p105"/>
          <p:cNvGraphicFramePr/>
          <p:nvPr/>
        </p:nvGraphicFramePr>
        <p:xfrm>
          <a:off x="598875" y="796250"/>
          <a:ext cx="3000000" cy="3000000"/>
        </p:xfrm>
        <a:graphic>
          <a:graphicData uri="http://schemas.openxmlformats.org/drawingml/2006/table">
            <a:tbl>
              <a:tblPr>
                <a:noFill/>
                <a:tableStyleId>{0DD8A1E5-9F94-40A9-8D89-5924D8FBDCBE}</a:tableStyleId>
              </a:tblPr>
              <a:tblGrid>
                <a:gridCol w="1375400"/>
                <a:gridCol w="1939975"/>
                <a:gridCol w="1761125"/>
                <a:gridCol w="3063475"/>
              </a:tblGrid>
              <a:tr h="381000">
                <a:tc>
                  <a:txBody>
                    <a:bodyPr/>
                    <a:lstStyle/>
                    <a:p>
                      <a:pPr indent="0" lvl="0" marL="0" rtl="0" algn="l">
                        <a:spcBef>
                          <a:spcPts val="0"/>
                        </a:spcBef>
                        <a:spcAft>
                          <a:spcPts val="0"/>
                        </a:spcAft>
                        <a:buNone/>
                      </a:pPr>
                      <a:r>
                        <a:t/>
                      </a:r>
                      <a:endParaRPr sz="1200">
                        <a:solidFill>
                          <a:srgbClr val="434343"/>
                        </a:solidFill>
                        <a:latin typeface="Rubik"/>
                        <a:ea typeface="Rubik"/>
                        <a:cs typeface="Rubik"/>
                        <a:sym typeface="Rubik"/>
                      </a:endParaRPr>
                    </a:p>
                  </a:txBody>
                  <a:tcPr marT="91425" marB="91425" marR="91425" marL="91425">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tcPr>
                </a:tc>
                <a:tc>
                  <a:txBody>
                    <a:bodyPr/>
                    <a:lstStyle/>
                    <a:p>
                      <a:pPr indent="0" lvl="0" marL="0" rtl="0" algn="l">
                        <a:spcBef>
                          <a:spcPts val="0"/>
                        </a:spcBef>
                        <a:spcAft>
                          <a:spcPts val="0"/>
                        </a:spcAft>
                        <a:buNone/>
                      </a:pPr>
                      <a:r>
                        <a:rPr b="1" lang="es" sz="1200">
                          <a:solidFill>
                            <a:srgbClr val="434343"/>
                          </a:solidFill>
                          <a:latin typeface="Rubik"/>
                          <a:ea typeface="Rubik"/>
                          <a:cs typeface="Rubik"/>
                          <a:sym typeface="Rubik"/>
                        </a:rPr>
                        <a:t>¿Cómo?</a:t>
                      </a:r>
                      <a:endParaRPr b="1" sz="1200">
                        <a:solidFill>
                          <a:srgbClr val="434343"/>
                        </a:solidFill>
                        <a:latin typeface="Rubik"/>
                        <a:ea typeface="Rubik"/>
                        <a:cs typeface="Rubik"/>
                        <a:sym typeface="Rubik"/>
                      </a:endParaRPr>
                    </a:p>
                  </a:txBody>
                  <a:tcPr marT="91425" marB="91425" marR="91425" marL="91425">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tcPr>
                </a:tc>
                <a:tc>
                  <a:txBody>
                    <a:bodyPr/>
                    <a:lstStyle/>
                    <a:p>
                      <a:pPr indent="0" lvl="0" marL="0" rtl="0" algn="l">
                        <a:spcBef>
                          <a:spcPts val="0"/>
                        </a:spcBef>
                        <a:spcAft>
                          <a:spcPts val="0"/>
                        </a:spcAft>
                        <a:buNone/>
                      </a:pPr>
                      <a:r>
                        <a:rPr b="1" lang="es" sz="1200">
                          <a:solidFill>
                            <a:schemeClr val="dk1"/>
                          </a:solidFill>
                          <a:latin typeface="Rubik"/>
                          <a:ea typeface="Rubik"/>
                          <a:cs typeface="Rubik"/>
                          <a:sym typeface="Rubik"/>
                        </a:rPr>
                        <a:t>Ventaja</a:t>
                      </a:r>
                      <a:endParaRPr b="1" sz="1200">
                        <a:solidFill>
                          <a:schemeClr val="dk1"/>
                        </a:solidFill>
                        <a:latin typeface="Rubik"/>
                        <a:ea typeface="Rubik"/>
                        <a:cs typeface="Rubik"/>
                        <a:sym typeface="Rubik"/>
                      </a:endParaRPr>
                    </a:p>
                  </a:txBody>
                  <a:tcPr marT="91425" marB="91425" marR="91425" marL="91425">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tcPr>
                </a:tc>
                <a:tc>
                  <a:txBody>
                    <a:bodyPr/>
                    <a:lstStyle/>
                    <a:p>
                      <a:pPr indent="0" lvl="0" marL="0" rtl="0" algn="l">
                        <a:spcBef>
                          <a:spcPts val="0"/>
                        </a:spcBef>
                        <a:spcAft>
                          <a:spcPts val="0"/>
                        </a:spcAft>
                        <a:buNone/>
                      </a:pPr>
                      <a:r>
                        <a:rPr b="1" lang="es" sz="1200">
                          <a:solidFill>
                            <a:schemeClr val="accent3"/>
                          </a:solidFill>
                          <a:latin typeface="Rubik"/>
                          <a:ea typeface="Rubik"/>
                          <a:cs typeface="Rubik"/>
                          <a:sym typeface="Rubik"/>
                        </a:rPr>
                        <a:t>Desventaja / Problema</a:t>
                      </a:r>
                      <a:endParaRPr b="1" sz="1200">
                        <a:solidFill>
                          <a:schemeClr val="accent3"/>
                        </a:solidFill>
                        <a:latin typeface="Rubik"/>
                        <a:ea typeface="Rubik"/>
                        <a:cs typeface="Rubik"/>
                        <a:sym typeface="Rubik"/>
                      </a:endParaRPr>
                    </a:p>
                  </a:txBody>
                  <a:tcPr marT="91425" marB="91425" marR="91425" marL="91425">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tcPr>
                </a:tc>
              </a:tr>
              <a:tr h="381000">
                <a:tc>
                  <a:txBody>
                    <a:bodyPr/>
                    <a:lstStyle/>
                    <a:p>
                      <a:pPr indent="0" lvl="0" marL="0" rtl="0" algn="l">
                        <a:spcBef>
                          <a:spcPts val="0"/>
                        </a:spcBef>
                        <a:spcAft>
                          <a:spcPts val="0"/>
                        </a:spcAft>
                        <a:buNone/>
                      </a:pPr>
                      <a:r>
                        <a:rPr b="1" lang="es" sz="1200">
                          <a:solidFill>
                            <a:srgbClr val="434343"/>
                          </a:solidFill>
                          <a:latin typeface="Rubik"/>
                          <a:ea typeface="Rubik"/>
                          <a:cs typeface="Rubik"/>
                          <a:sym typeface="Rubik"/>
                        </a:rPr>
                        <a:t>Basado en contenidos</a:t>
                      </a:r>
                      <a:endParaRPr b="1" sz="1200">
                        <a:solidFill>
                          <a:srgbClr val="434343"/>
                        </a:solidFill>
                        <a:latin typeface="Rubik"/>
                        <a:ea typeface="Rubik"/>
                        <a:cs typeface="Rubik"/>
                        <a:sym typeface="Rubik"/>
                      </a:endParaRPr>
                    </a:p>
                  </a:txBody>
                  <a:tcPr marT="91425" marB="91425" marR="91425" marL="91425">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tcPr>
                </a:tc>
                <a:tc>
                  <a:txBody>
                    <a:bodyPr/>
                    <a:lstStyle/>
                    <a:p>
                      <a:pPr indent="0" lvl="0" marL="0" rtl="0" algn="l">
                        <a:spcBef>
                          <a:spcPts val="0"/>
                        </a:spcBef>
                        <a:spcAft>
                          <a:spcPts val="0"/>
                        </a:spcAft>
                        <a:buNone/>
                      </a:pPr>
                      <a:r>
                        <a:rPr lang="es" sz="1200">
                          <a:solidFill>
                            <a:srgbClr val="434343"/>
                          </a:solidFill>
                          <a:latin typeface="Rubik"/>
                          <a:ea typeface="Rubik"/>
                          <a:cs typeface="Rubik"/>
                          <a:sym typeface="Rubik"/>
                        </a:rPr>
                        <a:t>Recomienda ítems con características similares a los que el usuario consumió (y, preferiblemente, indicó que le gustaban).</a:t>
                      </a:r>
                      <a:endParaRPr sz="1200">
                        <a:solidFill>
                          <a:srgbClr val="434343"/>
                        </a:solidFill>
                        <a:latin typeface="Rubik"/>
                        <a:ea typeface="Rubik"/>
                        <a:cs typeface="Rubik"/>
                        <a:sym typeface="Rubik"/>
                      </a:endParaRPr>
                    </a:p>
                  </a:txBody>
                  <a:tcPr marT="91425" marB="91425" marR="91425" marL="91425">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tcPr>
                </a:tc>
                <a:tc>
                  <a:txBody>
                    <a:bodyPr/>
                    <a:lstStyle/>
                    <a:p>
                      <a:pPr indent="0" lvl="0" marL="0" rtl="0" algn="l">
                        <a:spcBef>
                          <a:spcPts val="0"/>
                        </a:spcBef>
                        <a:spcAft>
                          <a:spcPts val="0"/>
                        </a:spcAft>
                        <a:buNone/>
                      </a:pPr>
                      <a:r>
                        <a:rPr lang="es" sz="1200">
                          <a:solidFill>
                            <a:srgbClr val="434343"/>
                          </a:solidFill>
                          <a:latin typeface="Rubik"/>
                          <a:ea typeface="Rubik"/>
                          <a:cs typeface="Rubik"/>
                          <a:sym typeface="Rubik"/>
                        </a:rPr>
                        <a:t>Basta con </a:t>
                      </a:r>
                      <a:r>
                        <a:rPr i="1" lang="es" sz="1200">
                          <a:solidFill>
                            <a:srgbClr val="434343"/>
                          </a:solidFill>
                          <a:latin typeface="Rubik"/>
                          <a:ea typeface="Rubik"/>
                          <a:cs typeface="Rubik"/>
                          <a:sym typeface="Rubik"/>
                        </a:rPr>
                        <a:t>conocer</a:t>
                      </a:r>
                      <a:r>
                        <a:rPr lang="es" sz="1200">
                          <a:solidFill>
                            <a:srgbClr val="434343"/>
                          </a:solidFill>
                          <a:latin typeface="Rubik"/>
                          <a:ea typeface="Rubik"/>
                          <a:cs typeface="Rubik"/>
                          <a:sym typeface="Rubik"/>
                        </a:rPr>
                        <a:t> los ítems para comenzar a recomendar</a:t>
                      </a:r>
                      <a:endParaRPr sz="1200">
                        <a:solidFill>
                          <a:srgbClr val="434343"/>
                        </a:solidFill>
                        <a:latin typeface="Rubik"/>
                        <a:ea typeface="Rubik"/>
                        <a:cs typeface="Rubik"/>
                        <a:sym typeface="Rubik"/>
                      </a:endParaRPr>
                    </a:p>
                  </a:txBody>
                  <a:tcPr marT="91425" marB="91425" marR="91425" marL="91425">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tcPr>
                </a:tc>
                <a:tc>
                  <a:txBody>
                    <a:bodyPr/>
                    <a:lstStyle/>
                    <a:p>
                      <a:pPr indent="0" lvl="0" marL="0" rtl="0" algn="l">
                        <a:spcBef>
                          <a:spcPts val="0"/>
                        </a:spcBef>
                        <a:spcAft>
                          <a:spcPts val="0"/>
                        </a:spcAft>
                        <a:buNone/>
                      </a:pPr>
                      <a:r>
                        <a:rPr lang="es" sz="1200">
                          <a:solidFill>
                            <a:srgbClr val="434343"/>
                          </a:solidFill>
                          <a:latin typeface="Rubik"/>
                          <a:ea typeface="Rubik"/>
                          <a:cs typeface="Rubik"/>
                          <a:sym typeface="Rubik"/>
                        </a:rPr>
                        <a:t>1) calcular la similitud entre dos ítems puede ser una tarea difícil y muy costosa. En la mayoría de los casos hay que obtener atributos. </a:t>
                      </a:r>
                      <a:endParaRPr sz="1200">
                        <a:solidFill>
                          <a:srgbClr val="434343"/>
                        </a:solidFill>
                        <a:latin typeface="Rubik"/>
                        <a:ea typeface="Rubik"/>
                        <a:cs typeface="Rubik"/>
                        <a:sym typeface="Rubik"/>
                      </a:endParaRPr>
                    </a:p>
                    <a:p>
                      <a:pPr indent="0" lvl="0" marL="0" rtl="0" algn="l">
                        <a:spcBef>
                          <a:spcPts val="1000"/>
                        </a:spcBef>
                        <a:spcAft>
                          <a:spcPts val="0"/>
                        </a:spcAft>
                        <a:buNone/>
                      </a:pPr>
                      <a:r>
                        <a:rPr lang="es" sz="1200">
                          <a:solidFill>
                            <a:srgbClr val="434343"/>
                          </a:solidFill>
                          <a:latin typeface="Rubik"/>
                          <a:ea typeface="Rubik"/>
                          <a:cs typeface="Rubik"/>
                          <a:sym typeface="Rubik"/>
                        </a:rPr>
                        <a:t>2) Suele recomendar ítems que no son novedosos para el usuario</a:t>
                      </a:r>
                      <a:endParaRPr sz="1200">
                        <a:solidFill>
                          <a:srgbClr val="434343"/>
                        </a:solidFill>
                        <a:latin typeface="Rubik"/>
                        <a:ea typeface="Rubik"/>
                        <a:cs typeface="Rubik"/>
                        <a:sym typeface="Rubik"/>
                      </a:endParaRPr>
                    </a:p>
                  </a:txBody>
                  <a:tcPr marT="91425" marB="91425" marR="91425" marL="91425">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tcPr>
                </a:tc>
              </a:tr>
              <a:tr h="381000">
                <a:tc>
                  <a:txBody>
                    <a:bodyPr/>
                    <a:lstStyle/>
                    <a:p>
                      <a:pPr indent="0" lvl="0" marL="0" rtl="0" algn="l">
                        <a:spcBef>
                          <a:spcPts val="0"/>
                        </a:spcBef>
                        <a:spcAft>
                          <a:spcPts val="0"/>
                        </a:spcAft>
                        <a:buNone/>
                      </a:pPr>
                      <a:r>
                        <a:rPr b="1" lang="es" sz="1200">
                          <a:solidFill>
                            <a:srgbClr val="434343"/>
                          </a:solidFill>
                          <a:latin typeface="Rubik"/>
                          <a:ea typeface="Rubik"/>
                          <a:cs typeface="Rubik"/>
                          <a:sym typeface="Rubik"/>
                        </a:rPr>
                        <a:t>Filtro colaborativo</a:t>
                      </a:r>
                      <a:endParaRPr b="1" sz="1200">
                        <a:solidFill>
                          <a:srgbClr val="434343"/>
                        </a:solidFill>
                        <a:latin typeface="Rubik"/>
                        <a:ea typeface="Rubik"/>
                        <a:cs typeface="Rubik"/>
                        <a:sym typeface="Rubik"/>
                      </a:endParaRPr>
                    </a:p>
                  </a:txBody>
                  <a:tcPr marT="91425" marB="91425" marR="91425" marL="91425">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tcPr>
                </a:tc>
                <a:tc>
                  <a:txBody>
                    <a:bodyPr/>
                    <a:lstStyle/>
                    <a:p>
                      <a:pPr indent="0" lvl="0" marL="0" rtl="0" algn="l">
                        <a:spcBef>
                          <a:spcPts val="0"/>
                        </a:spcBef>
                        <a:spcAft>
                          <a:spcPts val="0"/>
                        </a:spcAft>
                        <a:buNone/>
                      </a:pPr>
                      <a:r>
                        <a:rPr lang="es" sz="1200">
                          <a:solidFill>
                            <a:srgbClr val="434343"/>
                          </a:solidFill>
                          <a:latin typeface="Rubik"/>
                          <a:ea typeface="Rubik"/>
                          <a:cs typeface="Rubik"/>
                          <a:sym typeface="Rubik"/>
                        </a:rPr>
                        <a:t>Recomienda ítems basadas en medidas de similaridad entre ítems y/o usuarios.</a:t>
                      </a:r>
                      <a:endParaRPr sz="1200">
                        <a:solidFill>
                          <a:srgbClr val="434343"/>
                        </a:solidFill>
                        <a:latin typeface="Rubik"/>
                        <a:ea typeface="Rubik"/>
                        <a:cs typeface="Rubik"/>
                        <a:sym typeface="Rubik"/>
                      </a:endParaRPr>
                    </a:p>
                  </a:txBody>
                  <a:tcPr marT="91425" marB="91425" marR="91425" marL="91425">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tcPr>
                </a:tc>
                <a:tc>
                  <a:txBody>
                    <a:bodyPr/>
                    <a:lstStyle/>
                    <a:p>
                      <a:pPr indent="0" lvl="0" marL="0" rtl="0" algn="l">
                        <a:spcBef>
                          <a:spcPts val="0"/>
                        </a:spcBef>
                        <a:spcAft>
                          <a:spcPts val="0"/>
                        </a:spcAft>
                        <a:buNone/>
                      </a:pPr>
                      <a:r>
                        <a:rPr lang="es" sz="1200">
                          <a:solidFill>
                            <a:srgbClr val="434343"/>
                          </a:solidFill>
                          <a:latin typeface="Rubik"/>
                          <a:ea typeface="Rubik"/>
                          <a:cs typeface="Rubik"/>
                          <a:sym typeface="Rubik"/>
                        </a:rPr>
                        <a:t>No necesita </a:t>
                      </a:r>
                      <a:r>
                        <a:rPr i="1" lang="es" sz="1200">
                          <a:solidFill>
                            <a:srgbClr val="434343"/>
                          </a:solidFill>
                          <a:latin typeface="Rubik"/>
                          <a:ea typeface="Rubik"/>
                          <a:cs typeface="Rubik"/>
                          <a:sym typeface="Rubik"/>
                        </a:rPr>
                        <a:t>conocer</a:t>
                      </a:r>
                      <a:r>
                        <a:rPr lang="es" sz="1200">
                          <a:solidFill>
                            <a:srgbClr val="434343"/>
                          </a:solidFill>
                          <a:latin typeface="Rubik"/>
                          <a:ea typeface="Rubik"/>
                          <a:cs typeface="Rubik"/>
                          <a:sym typeface="Rubik"/>
                        </a:rPr>
                        <a:t> los</a:t>
                      </a:r>
                      <a:r>
                        <a:rPr i="1" lang="es" sz="1200">
                          <a:solidFill>
                            <a:srgbClr val="434343"/>
                          </a:solidFill>
                          <a:latin typeface="Rubik"/>
                          <a:ea typeface="Rubik"/>
                          <a:cs typeface="Rubik"/>
                          <a:sym typeface="Rubik"/>
                        </a:rPr>
                        <a:t> </a:t>
                      </a:r>
                      <a:r>
                        <a:rPr lang="es" sz="1200">
                          <a:solidFill>
                            <a:srgbClr val="434343"/>
                          </a:solidFill>
                          <a:latin typeface="Rubik"/>
                          <a:ea typeface="Rubik"/>
                          <a:cs typeface="Rubik"/>
                          <a:sym typeface="Rubik"/>
                        </a:rPr>
                        <a:t>ítems, en principio alcanza con la información de la matriz de utilidad</a:t>
                      </a:r>
                      <a:endParaRPr sz="1200">
                        <a:solidFill>
                          <a:srgbClr val="434343"/>
                        </a:solidFill>
                        <a:latin typeface="Rubik"/>
                        <a:ea typeface="Rubik"/>
                        <a:cs typeface="Rubik"/>
                        <a:sym typeface="Rubik"/>
                      </a:endParaRPr>
                    </a:p>
                  </a:txBody>
                  <a:tcPr marT="91425" marB="91425" marR="91425" marL="91425">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tcPr>
                </a:tc>
                <a:tc>
                  <a:txBody>
                    <a:bodyPr/>
                    <a:lstStyle/>
                    <a:p>
                      <a:pPr indent="0" lvl="0" marL="0" rtl="0" algn="l">
                        <a:spcBef>
                          <a:spcPts val="0"/>
                        </a:spcBef>
                        <a:spcAft>
                          <a:spcPts val="0"/>
                        </a:spcAft>
                        <a:buNone/>
                      </a:pPr>
                      <a:r>
                        <a:rPr lang="es" sz="1200">
                          <a:solidFill>
                            <a:srgbClr val="434343"/>
                          </a:solidFill>
                          <a:latin typeface="Rubik"/>
                          <a:ea typeface="Rubik"/>
                          <a:cs typeface="Rubik"/>
                          <a:sym typeface="Rubik"/>
                        </a:rPr>
                        <a:t>Necesito la matriz de utilidad</a:t>
                      </a:r>
                      <a:endParaRPr sz="1200">
                        <a:solidFill>
                          <a:srgbClr val="434343"/>
                        </a:solidFill>
                        <a:latin typeface="Rubik"/>
                        <a:ea typeface="Rubik"/>
                        <a:cs typeface="Rubik"/>
                        <a:sym typeface="Rubik"/>
                      </a:endParaRPr>
                    </a:p>
                  </a:txBody>
                  <a:tcPr marT="91425" marB="91425" marR="91425" marL="91425">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tcPr>
                </a:tc>
              </a:tr>
            </a:tbl>
          </a:graphicData>
        </a:graphic>
      </p:graphicFrame>
      <p:sp>
        <p:nvSpPr>
          <p:cNvPr id="560" name="Google Shape;560;p105"/>
          <p:cNvSpPr txBox="1"/>
          <p:nvPr/>
        </p:nvSpPr>
        <p:spPr>
          <a:xfrm>
            <a:off x="899775" y="59525"/>
            <a:ext cx="7329300" cy="58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2800">
                <a:solidFill>
                  <a:srgbClr val="434343"/>
                </a:solidFill>
                <a:latin typeface="Rubik"/>
                <a:ea typeface="Rubik"/>
                <a:cs typeface="Rubik"/>
                <a:sym typeface="Rubik"/>
              </a:rPr>
              <a:t>Sistemas de recomendación </a:t>
            </a:r>
            <a:r>
              <a:rPr b="1" lang="es" sz="2800">
                <a:solidFill>
                  <a:srgbClr val="E1446D"/>
                </a:solidFill>
                <a:latin typeface="Rubik"/>
                <a:ea typeface="Rubik"/>
                <a:cs typeface="Rubik"/>
                <a:sym typeface="Rubik"/>
              </a:rPr>
              <a:t>· Tipos</a:t>
            </a:r>
            <a:endParaRPr sz="1800">
              <a:solidFill>
                <a:srgbClr val="E1446D"/>
              </a:solidFill>
              <a:latin typeface="Rubik"/>
              <a:ea typeface="Rubik"/>
              <a:cs typeface="Rubik"/>
              <a:sym typeface="Rubik"/>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4" name="Shape 564"/>
        <p:cNvGrpSpPr/>
        <p:nvPr/>
      </p:nvGrpSpPr>
      <p:grpSpPr>
        <a:xfrm>
          <a:off x="0" y="0"/>
          <a:ext cx="0" cy="0"/>
          <a:chOff x="0" y="0"/>
          <a:chExt cx="0" cy="0"/>
        </a:xfrm>
      </p:grpSpPr>
      <p:sp>
        <p:nvSpPr>
          <p:cNvPr id="565" name="Google Shape;565;p10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graphicFrame>
        <p:nvGraphicFramePr>
          <p:cNvPr id="566" name="Google Shape;566;p106"/>
          <p:cNvGraphicFramePr/>
          <p:nvPr/>
        </p:nvGraphicFramePr>
        <p:xfrm>
          <a:off x="598875" y="796250"/>
          <a:ext cx="3000000" cy="3000000"/>
        </p:xfrm>
        <a:graphic>
          <a:graphicData uri="http://schemas.openxmlformats.org/drawingml/2006/table">
            <a:tbl>
              <a:tblPr>
                <a:noFill/>
                <a:tableStyleId>{0DD8A1E5-9F94-40A9-8D89-5924D8FBDCBE}</a:tableStyleId>
              </a:tblPr>
              <a:tblGrid>
                <a:gridCol w="1375400"/>
                <a:gridCol w="1939975"/>
                <a:gridCol w="1761125"/>
                <a:gridCol w="3063475"/>
              </a:tblGrid>
              <a:tr h="381000">
                <a:tc>
                  <a:txBody>
                    <a:bodyPr/>
                    <a:lstStyle/>
                    <a:p>
                      <a:pPr indent="0" lvl="0" marL="0" rtl="0" algn="l">
                        <a:spcBef>
                          <a:spcPts val="0"/>
                        </a:spcBef>
                        <a:spcAft>
                          <a:spcPts val="0"/>
                        </a:spcAft>
                        <a:buNone/>
                      </a:pPr>
                      <a:r>
                        <a:t/>
                      </a:r>
                      <a:endParaRPr sz="1200">
                        <a:solidFill>
                          <a:srgbClr val="434343"/>
                        </a:solidFill>
                        <a:latin typeface="Rubik"/>
                        <a:ea typeface="Rubik"/>
                        <a:cs typeface="Rubik"/>
                        <a:sym typeface="Rubik"/>
                      </a:endParaRPr>
                    </a:p>
                  </a:txBody>
                  <a:tcPr marT="91425" marB="91425" marR="91425" marL="91425">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tcPr>
                </a:tc>
                <a:tc>
                  <a:txBody>
                    <a:bodyPr/>
                    <a:lstStyle/>
                    <a:p>
                      <a:pPr indent="0" lvl="0" marL="0" rtl="0" algn="l">
                        <a:spcBef>
                          <a:spcPts val="0"/>
                        </a:spcBef>
                        <a:spcAft>
                          <a:spcPts val="0"/>
                        </a:spcAft>
                        <a:buNone/>
                      </a:pPr>
                      <a:r>
                        <a:rPr b="1" lang="es" sz="1200">
                          <a:solidFill>
                            <a:srgbClr val="434343"/>
                          </a:solidFill>
                          <a:latin typeface="Rubik"/>
                          <a:ea typeface="Rubik"/>
                          <a:cs typeface="Rubik"/>
                          <a:sym typeface="Rubik"/>
                        </a:rPr>
                        <a:t>¿Cómo?</a:t>
                      </a:r>
                      <a:endParaRPr b="1" sz="1200">
                        <a:solidFill>
                          <a:srgbClr val="434343"/>
                        </a:solidFill>
                        <a:latin typeface="Rubik"/>
                        <a:ea typeface="Rubik"/>
                        <a:cs typeface="Rubik"/>
                        <a:sym typeface="Rubik"/>
                      </a:endParaRPr>
                    </a:p>
                  </a:txBody>
                  <a:tcPr marT="91425" marB="91425" marR="91425" marL="91425">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tcPr>
                </a:tc>
                <a:tc>
                  <a:txBody>
                    <a:bodyPr/>
                    <a:lstStyle/>
                    <a:p>
                      <a:pPr indent="0" lvl="0" marL="0" rtl="0" algn="l">
                        <a:spcBef>
                          <a:spcPts val="0"/>
                        </a:spcBef>
                        <a:spcAft>
                          <a:spcPts val="0"/>
                        </a:spcAft>
                        <a:buNone/>
                      </a:pPr>
                      <a:r>
                        <a:rPr b="1" lang="es" sz="1200">
                          <a:solidFill>
                            <a:schemeClr val="dk1"/>
                          </a:solidFill>
                          <a:latin typeface="Rubik"/>
                          <a:ea typeface="Rubik"/>
                          <a:cs typeface="Rubik"/>
                          <a:sym typeface="Rubik"/>
                        </a:rPr>
                        <a:t>Ventaja</a:t>
                      </a:r>
                      <a:endParaRPr b="1" sz="1200">
                        <a:solidFill>
                          <a:schemeClr val="dk1"/>
                        </a:solidFill>
                        <a:latin typeface="Rubik"/>
                        <a:ea typeface="Rubik"/>
                        <a:cs typeface="Rubik"/>
                        <a:sym typeface="Rubik"/>
                      </a:endParaRPr>
                    </a:p>
                  </a:txBody>
                  <a:tcPr marT="91425" marB="91425" marR="91425" marL="91425">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tcPr>
                </a:tc>
                <a:tc>
                  <a:txBody>
                    <a:bodyPr/>
                    <a:lstStyle/>
                    <a:p>
                      <a:pPr indent="0" lvl="0" marL="0" rtl="0" algn="l">
                        <a:spcBef>
                          <a:spcPts val="0"/>
                        </a:spcBef>
                        <a:spcAft>
                          <a:spcPts val="0"/>
                        </a:spcAft>
                        <a:buNone/>
                      </a:pPr>
                      <a:r>
                        <a:rPr b="1" lang="es" sz="1200">
                          <a:solidFill>
                            <a:schemeClr val="accent3"/>
                          </a:solidFill>
                          <a:latin typeface="Rubik"/>
                          <a:ea typeface="Rubik"/>
                          <a:cs typeface="Rubik"/>
                          <a:sym typeface="Rubik"/>
                        </a:rPr>
                        <a:t>Desventaja / Problema</a:t>
                      </a:r>
                      <a:endParaRPr b="1" sz="1200">
                        <a:solidFill>
                          <a:schemeClr val="accent3"/>
                        </a:solidFill>
                        <a:latin typeface="Rubik"/>
                        <a:ea typeface="Rubik"/>
                        <a:cs typeface="Rubik"/>
                        <a:sym typeface="Rubik"/>
                      </a:endParaRPr>
                    </a:p>
                  </a:txBody>
                  <a:tcPr marT="91425" marB="91425" marR="91425" marL="91425">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tcPr>
                </a:tc>
              </a:tr>
              <a:tr h="381000">
                <a:tc>
                  <a:txBody>
                    <a:bodyPr/>
                    <a:lstStyle/>
                    <a:p>
                      <a:pPr indent="0" lvl="0" marL="0" rtl="0" algn="l">
                        <a:spcBef>
                          <a:spcPts val="0"/>
                        </a:spcBef>
                        <a:spcAft>
                          <a:spcPts val="0"/>
                        </a:spcAft>
                        <a:buNone/>
                      </a:pPr>
                      <a:r>
                        <a:rPr b="1" lang="es" sz="1200">
                          <a:solidFill>
                            <a:srgbClr val="434343"/>
                          </a:solidFill>
                          <a:latin typeface="Rubik"/>
                          <a:ea typeface="Rubik"/>
                          <a:cs typeface="Rubik"/>
                          <a:sym typeface="Rubik"/>
                        </a:rPr>
                        <a:t>Basado en contenidos</a:t>
                      </a:r>
                      <a:endParaRPr b="1" sz="1200">
                        <a:solidFill>
                          <a:srgbClr val="434343"/>
                        </a:solidFill>
                        <a:latin typeface="Rubik"/>
                        <a:ea typeface="Rubik"/>
                        <a:cs typeface="Rubik"/>
                        <a:sym typeface="Rubik"/>
                      </a:endParaRPr>
                    </a:p>
                  </a:txBody>
                  <a:tcPr marT="91425" marB="91425" marR="91425" marL="91425">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tcPr>
                </a:tc>
                <a:tc>
                  <a:txBody>
                    <a:bodyPr/>
                    <a:lstStyle/>
                    <a:p>
                      <a:pPr indent="0" lvl="0" marL="0" rtl="0" algn="l">
                        <a:spcBef>
                          <a:spcPts val="0"/>
                        </a:spcBef>
                        <a:spcAft>
                          <a:spcPts val="0"/>
                        </a:spcAft>
                        <a:buNone/>
                      </a:pPr>
                      <a:r>
                        <a:rPr lang="es" sz="1200">
                          <a:solidFill>
                            <a:srgbClr val="434343"/>
                          </a:solidFill>
                          <a:latin typeface="Rubik"/>
                          <a:ea typeface="Rubik"/>
                          <a:cs typeface="Rubik"/>
                          <a:sym typeface="Rubik"/>
                        </a:rPr>
                        <a:t>Recomienda ítems con características similares a los que el usuario consumió (y, preferiblemente, indicó que le gustaban).</a:t>
                      </a:r>
                      <a:endParaRPr sz="1200">
                        <a:solidFill>
                          <a:srgbClr val="434343"/>
                        </a:solidFill>
                        <a:latin typeface="Rubik"/>
                        <a:ea typeface="Rubik"/>
                        <a:cs typeface="Rubik"/>
                        <a:sym typeface="Rubik"/>
                      </a:endParaRPr>
                    </a:p>
                  </a:txBody>
                  <a:tcPr marT="91425" marB="91425" marR="91425" marL="91425">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tcPr>
                </a:tc>
                <a:tc>
                  <a:txBody>
                    <a:bodyPr/>
                    <a:lstStyle/>
                    <a:p>
                      <a:pPr indent="0" lvl="0" marL="0" rtl="0" algn="l">
                        <a:spcBef>
                          <a:spcPts val="0"/>
                        </a:spcBef>
                        <a:spcAft>
                          <a:spcPts val="0"/>
                        </a:spcAft>
                        <a:buNone/>
                      </a:pPr>
                      <a:r>
                        <a:rPr lang="es" sz="1200">
                          <a:solidFill>
                            <a:srgbClr val="434343"/>
                          </a:solidFill>
                          <a:latin typeface="Rubik"/>
                          <a:ea typeface="Rubik"/>
                          <a:cs typeface="Rubik"/>
                          <a:sym typeface="Rubik"/>
                        </a:rPr>
                        <a:t>Basta con </a:t>
                      </a:r>
                      <a:r>
                        <a:rPr i="1" lang="es" sz="1200">
                          <a:solidFill>
                            <a:srgbClr val="434343"/>
                          </a:solidFill>
                          <a:latin typeface="Rubik"/>
                          <a:ea typeface="Rubik"/>
                          <a:cs typeface="Rubik"/>
                          <a:sym typeface="Rubik"/>
                        </a:rPr>
                        <a:t>conocer</a:t>
                      </a:r>
                      <a:r>
                        <a:rPr lang="es" sz="1200">
                          <a:solidFill>
                            <a:srgbClr val="434343"/>
                          </a:solidFill>
                          <a:latin typeface="Rubik"/>
                          <a:ea typeface="Rubik"/>
                          <a:cs typeface="Rubik"/>
                          <a:sym typeface="Rubik"/>
                        </a:rPr>
                        <a:t> los ítems para comenzar a recomendar</a:t>
                      </a:r>
                      <a:endParaRPr sz="1200">
                        <a:solidFill>
                          <a:srgbClr val="434343"/>
                        </a:solidFill>
                        <a:latin typeface="Rubik"/>
                        <a:ea typeface="Rubik"/>
                        <a:cs typeface="Rubik"/>
                        <a:sym typeface="Rubik"/>
                      </a:endParaRPr>
                    </a:p>
                  </a:txBody>
                  <a:tcPr marT="91425" marB="91425" marR="91425" marL="91425">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tcPr>
                </a:tc>
                <a:tc>
                  <a:txBody>
                    <a:bodyPr/>
                    <a:lstStyle/>
                    <a:p>
                      <a:pPr indent="0" lvl="0" marL="0" rtl="0" algn="l">
                        <a:spcBef>
                          <a:spcPts val="0"/>
                        </a:spcBef>
                        <a:spcAft>
                          <a:spcPts val="0"/>
                        </a:spcAft>
                        <a:buNone/>
                      </a:pPr>
                      <a:r>
                        <a:rPr lang="es" sz="1200">
                          <a:solidFill>
                            <a:srgbClr val="434343"/>
                          </a:solidFill>
                          <a:latin typeface="Rubik"/>
                          <a:ea typeface="Rubik"/>
                          <a:cs typeface="Rubik"/>
                          <a:sym typeface="Rubik"/>
                        </a:rPr>
                        <a:t>1) calcular la similitud entre dos ítems puede ser una tarea difícil y muy costosa. En la mayoría de los casos hay que obtener atributos. </a:t>
                      </a:r>
                      <a:endParaRPr sz="1200">
                        <a:solidFill>
                          <a:srgbClr val="434343"/>
                        </a:solidFill>
                        <a:latin typeface="Rubik"/>
                        <a:ea typeface="Rubik"/>
                        <a:cs typeface="Rubik"/>
                        <a:sym typeface="Rubik"/>
                      </a:endParaRPr>
                    </a:p>
                    <a:p>
                      <a:pPr indent="0" lvl="0" marL="0" rtl="0" algn="l">
                        <a:spcBef>
                          <a:spcPts val="1000"/>
                        </a:spcBef>
                        <a:spcAft>
                          <a:spcPts val="0"/>
                        </a:spcAft>
                        <a:buNone/>
                      </a:pPr>
                      <a:r>
                        <a:rPr lang="es" sz="1200">
                          <a:solidFill>
                            <a:srgbClr val="434343"/>
                          </a:solidFill>
                          <a:latin typeface="Rubik"/>
                          <a:ea typeface="Rubik"/>
                          <a:cs typeface="Rubik"/>
                          <a:sym typeface="Rubik"/>
                        </a:rPr>
                        <a:t>2) Suele recomendar ítems que no son novedosos para el usuario</a:t>
                      </a:r>
                      <a:endParaRPr sz="1200">
                        <a:solidFill>
                          <a:srgbClr val="434343"/>
                        </a:solidFill>
                        <a:latin typeface="Rubik"/>
                        <a:ea typeface="Rubik"/>
                        <a:cs typeface="Rubik"/>
                        <a:sym typeface="Rubik"/>
                      </a:endParaRPr>
                    </a:p>
                  </a:txBody>
                  <a:tcPr marT="91425" marB="91425" marR="91425" marL="91425">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tcPr>
                </a:tc>
              </a:tr>
              <a:tr h="381000">
                <a:tc>
                  <a:txBody>
                    <a:bodyPr/>
                    <a:lstStyle/>
                    <a:p>
                      <a:pPr indent="0" lvl="0" marL="0" rtl="0" algn="l">
                        <a:spcBef>
                          <a:spcPts val="0"/>
                        </a:spcBef>
                        <a:spcAft>
                          <a:spcPts val="0"/>
                        </a:spcAft>
                        <a:buNone/>
                      </a:pPr>
                      <a:r>
                        <a:rPr b="1" lang="es" sz="1200">
                          <a:solidFill>
                            <a:srgbClr val="434343"/>
                          </a:solidFill>
                          <a:latin typeface="Rubik"/>
                          <a:ea typeface="Rubik"/>
                          <a:cs typeface="Rubik"/>
                          <a:sym typeface="Rubik"/>
                        </a:rPr>
                        <a:t>Filtro colaborativo</a:t>
                      </a:r>
                      <a:endParaRPr b="1" sz="1200">
                        <a:solidFill>
                          <a:srgbClr val="434343"/>
                        </a:solidFill>
                        <a:latin typeface="Rubik"/>
                        <a:ea typeface="Rubik"/>
                        <a:cs typeface="Rubik"/>
                        <a:sym typeface="Rubik"/>
                      </a:endParaRPr>
                    </a:p>
                  </a:txBody>
                  <a:tcPr marT="91425" marB="91425" marR="91425" marL="91425">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tcPr>
                </a:tc>
                <a:tc>
                  <a:txBody>
                    <a:bodyPr/>
                    <a:lstStyle/>
                    <a:p>
                      <a:pPr indent="0" lvl="0" marL="0" rtl="0" algn="l">
                        <a:spcBef>
                          <a:spcPts val="0"/>
                        </a:spcBef>
                        <a:spcAft>
                          <a:spcPts val="0"/>
                        </a:spcAft>
                        <a:buNone/>
                      </a:pPr>
                      <a:r>
                        <a:rPr lang="es" sz="1200">
                          <a:solidFill>
                            <a:srgbClr val="434343"/>
                          </a:solidFill>
                          <a:latin typeface="Rubik"/>
                          <a:ea typeface="Rubik"/>
                          <a:cs typeface="Rubik"/>
                          <a:sym typeface="Rubik"/>
                        </a:rPr>
                        <a:t>Recomienda ítems basadas en medidas de similaridad entre ítems y/o usuarios.</a:t>
                      </a:r>
                      <a:endParaRPr sz="1200">
                        <a:solidFill>
                          <a:srgbClr val="434343"/>
                        </a:solidFill>
                        <a:latin typeface="Rubik"/>
                        <a:ea typeface="Rubik"/>
                        <a:cs typeface="Rubik"/>
                        <a:sym typeface="Rubik"/>
                      </a:endParaRPr>
                    </a:p>
                  </a:txBody>
                  <a:tcPr marT="91425" marB="91425" marR="91425" marL="91425">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tcPr>
                </a:tc>
                <a:tc>
                  <a:txBody>
                    <a:bodyPr/>
                    <a:lstStyle/>
                    <a:p>
                      <a:pPr indent="0" lvl="0" marL="0" rtl="0" algn="l">
                        <a:spcBef>
                          <a:spcPts val="0"/>
                        </a:spcBef>
                        <a:spcAft>
                          <a:spcPts val="0"/>
                        </a:spcAft>
                        <a:buNone/>
                      </a:pPr>
                      <a:r>
                        <a:rPr lang="es" sz="1200">
                          <a:solidFill>
                            <a:srgbClr val="434343"/>
                          </a:solidFill>
                          <a:latin typeface="Rubik"/>
                          <a:ea typeface="Rubik"/>
                          <a:cs typeface="Rubik"/>
                          <a:sym typeface="Rubik"/>
                        </a:rPr>
                        <a:t>No necesita </a:t>
                      </a:r>
                      <a:r>
                        <a:rPr i="1" lang="es" sz="1200">
                          <a:solidFill>
                            <a:srgbClr val="434343"/>
                          </a:solidFill>
                          <a:latin typeface="Rubik"/>
                          <a:ea typeface="Rubik"/>
                          <a:cs typeface="Rubik"/>
                          <a:sym typeface="Rubik"/>
                        </a:rPr>
                        <a:t>conocer</a:t>
                      </a:r>
                      <a:r>
                        <a:rPr lang="es" sz="1200">
                          <a:solidFill>
                            <a:srgbClr val="434343"/>
                          </a:solidFill>
                          <a:latin typeface="Rubik"/>
                          <a:ea typeface="Rubik"/>
                          <a:cs typeface="Rubik"/>
                          <a:sym typeface="Rubik"/>
                        </a:rPr>
                        <a:t> los</a:t>
                      </a:r>
                      <a:r>
                        <a:rPr i="1" lang="es" sz="1200">
                          <a:solidFill>
                            <a:srgbClr val="434343"/>
                          </a:solidFill>
                          <a:latin typeface="Rubik"/>
                          <a:ea typeface="Rubik"/>
                          <a:cs typeface="Rubik"/>
                          <a:sym typeface="Rubik"/>
                        </a:rPr>
                        <a:t> </a:t>
                      </a:r>
                      <a:r>
                        <a:rPr lang="es" sz="1200">
                          <a:solidFill>
                            <a:srgbClr val="434343"/>
                          </a:solidFill>
                          <a:latin typeface="Rubik"/>
                          <a:ea typeface="Rubik"/>
                          <a:cs typeface="Rubik"/>
                          <a:sym typeface="Rubik"/>
                        </a:rPr>
                        <a:t>ítems, en principio alcanza con la información de la matriz de utilidad</a:t>
                      </a:r>
                      <a:endParaRPr sz="1200">
                        <a:solidFill>
                          <a:srgbClr val="434343"/>
                        </a:solidFill>
                        <a:latin typeface="Rubik"/>
                        <a:ea typeface="Rubik"/>
                        <a:cs typeface="Rubik"/>
                        <a:sym typeface="Rubik"/>
                      </a:endParaRPr>
                    </a:p>
                  </a:txBody>
                  <a:tcPr marT="91425" marB="91425" marR="91425" marL="91425">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tcPr>
                </a:tc>
                <a:tc>
                  <a:txBody>
                    <a:bodyPr/>
                    <a:lstStyle/>
                    <a:p>
                      <a:pPr indent="0" lvl="0" marL="0" rtl="0" algn="l">
                        <a:spcBef>
                          <a:spcPts val="0"/>
                        </a:spcBef>
                        <a:spcAft>
                          <a:spcPts val="0"/>
                        </a:spcAft>
                        <a:buNone/>
                      </a:pPr>
                      <a:r>
                        <a:rPr lang="es" sz="1200">
                          <a:solidFill>
                            <a:srgbClr val="434343"/>
                          </a:solidFill>
                          <a:latin typeface="Rubik"/>
                          <a:ea typeface="Rubik"/>
                          <a:cs typeface="Rubik"/>
                          <a:sym typeface="Rubik"/>
                        </a:rPr>
                        <a:t>Necesito la matriz de utilidad</a:t>
                      </a:r>
                      <a:endParaRPr sz="1200">
                        <a:solidFill>
                          <a:srgbClr val="434343"/>
                        </a:solidFill>
                        <a:latin typeface="Rubik"/>
                        <a:ea typeface="Rubik"/>
                        <a:cs typeface="Rubik"/>
                        <a:sym typeface="Rubik"/>
                      </a:endParaRPr>
                    </a:p>
                  </a:txBody>
                  <a:tcPr marT="91425" marB="91425" marR="91425" marL="91425">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tcPr>
                </a:tc>
              </a:tr>
              <a:tr h="381000">
                <a:tc>
                  <a:txBody>
                    <a:bodyPr/>
                    <a:lstStyle/>
                    <a:p>
                      <a:pPr indent="0" lvl="0" marL="0" rtl="0" algn="l">
                        <a:spcBef>
                          <a:spcPts val="0"/>
                        </a:spcBef>
                        <a:spcAft>
                          <a:spcPts val="0"/>
                        </a:spcAft>
                        <a:buNone/>
                      </a:pPr>
                      <a:r>
                        <a:rPr b="1" lang="es" sz="1200">
                          <a:solidFill>
                            <a:srgbClr val="434343"/>
                          </a:solidFill>
                          <a:latin typeface="Rubik"/>
                          <a:ea typeface="Rubik"/>
                          <a:cs typeface="Rubik"/>
                          <a:sym typeface="Rubik"/>
                        </a:rPr>
                        <a:t>Pensarlo como problema de clasificación</a:t>
                      </a:r>
                      <a:endParaRPr b="1" sz="1200">
                        <a:solidFill>
                          <a:srgbClr val="434343"/>
                        </a:solidFill>
                        <a:latin typeface="Rubik"/>
                        <a:ea typeface="Rubik"/>
                        <a:cs typeface="Rubik"/>
                        <a:sym typeface="Rubik"/>
                      </a:endParaRPr>
                    </a:p>
                  </a:txBody>
                  <a:tcPr marT="91425" marB="91425" marR="91425" marL="91425">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tcPr>
                </a:tc>
                <a:tc>
                  <a:txBody>
                    <a:bodyPr/>
                    <a:lstStyle/>
                    <a:p>
                      <a:pPr indent="0" lvl="0" marL="0" rtl="0" algn="l">
                        <a:spcBef>
                          <a:spcPts val="0"/>
                        </a:spcBef>
                        <a:spcAft>
                          <a:spcPts val="0"/>
                        </a:spcAft>
                        <a:buNone/>
                      </a:pPr>
                      <a:r>
                        <a:rPr lang="es" sz="1200">
                          <a:solidFill>
                            <a:srgbClr val="434343"/>
                          </a:solidFill>
                          <a:latin typeface="Rubik"/>
                          <a:ea typeface="Rubik"/>
                          <a:cs typeface="Rubik"/>
                          <a:sym typeface="Rubik"/>
                        </a:rPr>
                        <a:t>Podemos entrenar un clasificador para cada usuario</a:t>
                      </a:r>
                      <a:endParaRPr sz="1200">
                        <a:solidFill>
                          <a:srgbClr val="434343"/>
                        </a:solidFill>
                        <a:latin typeface="Rubik"/>
                        <a:ea typeface="Rubik"/>
                        <a:cs typeface="Rubik"/>
                        <a:sym typeface="Rubik"/>
                      </a:endParaRPr>
                    </a:p>
                  </a:txBody>
                  <a:tcPr marT="91425" marB="91425" marR="91425" marL="91425">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tcPr>
                </a:tc>
                <a:tc>
                  <a:txBody>
                    <a:bodyPr/>
                    <a:lstStyle/>
                    <a:p>
                      <a:pPr indent="0" lvl="0" marL="0" rtl="0" algn="l">
                        <a:spcBef>
                          <a:spcPts val="0"/>
                        </a:spcBef>
                        <a:spcAft>
                          <a:spcPts val="0"/>
                        </a:spcAft>
                        <a:buNone/>
                      </a:pPr>
                      <a:r>
                        <a:t/>
                      </a:r>
                      <a:endParaRPr sz="1200">
                        <a:solidFill>
                          <a:srgbClr val="434343"/>
                        </a:solidFill>
                        <a:latin typeface="Rubik"/>
                        <a:ea typeface="Rubik"/>
                        <a:cs typeface="Rubik"/>
                        <a:sym typeface="Rubik"/>
                      </a:endParaRPr>
                    </a:p>
                  </a:txBody>
                  <a:tcPr marT="91425" marB="91425" marR="91425" marL="91425">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tcPr>
                </a:tc>
                <a:tc>
                  <a:txBody>
                    <a:bodyPr/>
                    <a:lstStyle/>
                    <a:p>
                      <a:pPr indent="0" lvl="0" marL="0" rtl="0" algn="l">
                        <a:spcBef>
                          <a:spcPts val="0"/>
                        </a:spcBef>
                        <a:spcAft>
                          <a:spcPts val="0"/>
                        </a:spcAft>
                        <a:buNone/>
                      </a:pPr>
                      <a:r>
                        <a:rPr lang="es" sz="1200">
                          <a:solidFill>
                            <a:srgbClr val="434343"/>
                          </a:solidFill>
                          <a:latin typeface="Rubik"/>
                          <a:ea typeface="Rubik"/>
                          <a:cs typeface="Rubik"/>
                          <a:sym typeface="Rubik"/>
                        </a:rPr>
                        <a:t>Pocas calificaciones por usuario</a:t>
                      </a:r>
                      <a:endParaRPr sz="1200">
                        <a:solidFill>
                          <a:srgbClr val="434343"/>
                        </a:solidFill>
                        <a:latin typeface="Rubik"/>
                        <a:ea typeface="Rubik"/>
                        <a:cs typeface="Rubik"/>
                        <a:sym typeface="Rubik"/>
                      </a:endParaRPr>
                    </a:p>
                  </a:txBody>
                  <a:tcPr marT="91425" marB="91425" marR="91425" marL="91425">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tcPr>
                </a:tc>
              </a:tr>
            </a:tbl>
          </a:graphicData>
        </a:graphic>
      </p:graphicFrame>
      <p:sp>
        <p:nvSpPr>
          <p:cNvPr id="567" name="Google Shape;567;p106"/>
          <p:cNvSpPr txBox="1"/>
          <p:nvPr/>
        </p:nvSpPr>
        <p:spPr>
          <a:xfrm>
            <a:off x="899775" y="59525"/>
            <a:ext cx="7329300" cy="58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2800">
                <a:solidFill>
                  <a:srgbClr val="434343"/>
                </a:solidFill>
                <a:latin typeface="Rubik"/>
                <a:ea typeface="Rubik"/>
                <a:cs typeface="Rubik"/>
                <a:sym typeface="Rubik"/>
              </a:rPr>
              <a:t>Sistemas de recomendación </a:t>
            </a:r>
            <a:r>
              <a:rPr b="1" lang="es" sz="2800">
                <a:solidFill>
                  <a:srgbClr val="E1446D"/>
                </a:solidFill>
                <a:latin typeface="Rubik"/>
                <a:ea typeface="Rubik"/>
                <a:cs typeface="Rubik"/>
                <a:sym typeface="Rubik"/>
              </a:rPr>
              <a:t>· Tipos</a:t>
            </a:r>
            <a:endParaRPr sz="1800">
              <a:solidFill>
                <a:srgbClr val="E1446D"/>
              </a:solidFill>
              <a:latin typeface="Rubik"/>
              <a:ea typeface="Rubik"/>
              <a:cs typeface="Rubik"/>
              <a:sym typeface="Rubik"/>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1" name="Shape 571"/>
        <p:cNvGrpSpPr/>
        <p:nvPr/>
      </p:nvGrpSpPr>
      <p:grpSpPr>
        <a:xfrm>
          <a:off x="0" y="0"/>
          <a:ext cx="0" cy="0"/>
          <a:chOff x="0" y="0"/>
          <a:chExt cx="0" cy="0"/>
        </a:xfrm>
      </p:grpSpPr>
      <p:sp>
        <p:nvSpPr>
          <p:cNvPr id="572" name="Google Shape;572;p10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graphicFrame>
        <p:nvGraphicFramePr>
          <p:cNvPr id="573" name="Google Shape;573;p107"/>
          <p:cNvGraphicFramePr/>
          <p:nvPr/>
        </p:nvGraphicFramePr>
        <p:xfrm>
          <a:off x="598875" y="796250"/>
          <a:ext cx="3000000" cy="3000000"/>
        </p:xfrm>
        <a:graphic>
          <a:graphicData uri="http://schemas.openxmlformats.org/drawingml/2006/table">
            <a:tbl>
              <a:tblPr>
                <a:noFill/>
                <a:tableStyleId>{0DD8A1E5-9F94-40A9-8D89-5924D8FBDCBE}</a:tableStyleId>
              </a:tblPr>
              <a:tblGrid>
                <a:gridCol w="1375400"/>
                <a:gridCol w="1939975"/>
                <a:gridCol w="1761125"/>
                <a:gridCol w="3063475"/>
              </a:tblGrid>
              <a:tr h="381000">
                <a:tc>
                  <a:txBody>
                    <a:bodyPr/>
                    <a:lstStyle/>
                    <a:p>
                      <a:pPr indent="0" lvl="0" marL="0" rtl="0" algn="l">
                        <a:spcBef>
                          <a:spcPts val="0"/>
                        </a:spcBef>
                        <a:spcAft>
                          <a:spcPts val="0"/>
                        </a:spcAft>
                        <a:buNone/>
                      </a:pPr>
                      <a:r>
                        <a:t/>
                      </a:r>
                      <a:endParaRPr sz="1200">
                        <a:solidFill>
                          <a:srgbClr val="434343"/>
                        </a:solidFill>
                        <a:latin typeface="Rubik"/>
                        <a:ea typeface="Rubik"/>
                        <a:cs typeface="Rubik"/>
                        <a:sym typeface="Rubik"/>
                      </a:endParaRPr>
                    </a:p>
                  </a:txBody>
                  <a:tcPr marT="91425" marB="91425" marR="91425" marL="91425">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tcPr>
                </a:tc>
                <a:tc>
                  <a:txBody>
                    <a:bodyPr/>
                    <a:lstStyle/>
                    <a:p>
                      <a:pPr indent="0" lvl="0" marL="0" rtl="0" algn="l">
                        <a:spcBef>
                          <a:spcPts val="0"/>
                        </a:spcBef>
                        <a:spcAft>
                          <a:spcPts val="0"/>
                        </a:spcAft>
                        <a:buNone/>
                      </a:pPr>
                      <a:r>
                        <a:rPr b="1" lang="es" sz="1200">
                          <a:solidFill>
                            <a:srgbClr val="434343"/>
                          </a:solidFill>
                          <a:latin typeface="Rubik"/>
                          <a:ea typeface="Rubik"/>
                          <a:cs typeface="Rubik"/>
                          <a:sym typeface="Rubik"/>
                        </a:rPr>
                        <a:t>¿Cómo?</a:t>
                      </a:r>
                      <a:endParaRPr b="1" sz="1200">
                        <a:solidFill>
                          <a:srgbClr val="434343"/>
                        </a:solidFill>
                        <a:latin typeface="Rubik"/>
                        <a:ea typeface="Rubik"/>
                        <a:cs typeface="Rubik"/>
                        <a:sym typeface="Rubik"/>
                      </a:endParaRPr>
                    </a:p>
                  </a:txBody>
                  <a:tcPr marT="91425" marB="91425" marR="91425" marL="91425">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tcPr>
                </a:tc>
                <a:tc>
                  <a:txBody>
                    <a:bodyPr/>
                    <a:lstStyle/>
                    <a:p>
                      <a:pPr indent="0" lvl="0" marL="0" rtl="0" algn="l">
                        <a:spcBef>
                          <a:spcPts val="0"/>
                        </a:spcBef>
                        <a:spcAft>
                          <a:spcPts val="0"/>
                        </a:spcAft>
                        <a:buNone/>
                      </a:pPr>
                      <a:r>
                        <a:rPr b="1" lang="es" sz="1200">
                          <a:solidFill>
                            <a:schemeClr val="dk1"/>
                          </a:solidFill>
                          <a:latin typeface="Rubik"/>
                          <a:ea typeface="Rubik"/>
                          <a:cs typeface="Rubik"/>
                          <a:sym typeface="Rubik"/>
                        </a:rPr>
                        <a:t>Ventaja</a:t>
                      </a:r>
                      <a:endParaRPr b="1" sz="1200">
                        <a:solidFill>
                          <a:schemeClr val="dk1"/>
                        </a:solidFill>
                        <a:latin typeface="Rubik"/>
                        <a:ea typeface="Rubik"/>
                        <a:cs typeface="Rubik"/>
                        <a:sym typeface="Rubik"/>
                      </a:endParaRPr>
                    </a:p>
                  </a:txBody>
                  <a:tcPr marT="91425" marB="91425" marR="91425" marL="91425">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tcPr>
                </a:tc>
                <a:tc>
                  <a:txBody>
                    <a:bodyPr/>
                    <a:lstStyle/>
                    <a:p>
                      <a:pPr indent="0" lvl="0" marL="0" rtl="0" algn="l">
                        <a:spcBef>
                          <a:spcPts val="0"/>
                        </a:spcBef>
                        <a:spcAft>
                          <a:spcPts val="0"/>
                        </a:spcAft>
                        <a:buNone/>
                      </a:pPr>
                      <a:r>
                        <a:rPr b="1" lang="es" sz="1200">
                          <a:solidFill>
                            <a:schemeClr val="accent3"/>
                          </a:solidFill>
                          <a:latin typeface="Rubik"/>
                          <a:ea typeface="Rubik"/>
                          <a:cs typeface="Rubik"/>
                          <a:sym typeface="Rubik"/>
                        </a:rPr>
                        <a:t>Desventaja / Problema</a:t>
                      </a:r>
                      <a:endParaRPr b="1" sz="1200">
                        <a:solidFill>
                          <a:schemeClr val="accent3"/>
                        </a:solidFill>
                        <a:latin typeface="Rubik"/>
                        <a:ea typeface="Rubik"/>
                        <a:cs typeface="Rubik"/>
                        <a:sym typeface="Rubik"/>
                      </a:endParaRPr>
                    </a:p>
                  </a:txBody>
                  <a:tcPr marT="91425" marB="91425" marR="91425" marL="91425">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tcPr>
                </a:tc>
              </a:tr>
              <a:tr h="381000">
                <a:tc>
                  <a:txBody>
                    <a:bodyPr/>
                    <a:lstStyle/>
                    <a:p>
                      <a:pPr indent="0" lvl="0" marL="0" rtl="0" algn="l">
                        <a:spcBef>
                          <a:spcPts val="0"/>
                        </a:spcBef>
                        <a:spcAft>
                          <a:spcPts val="0"/>
                        </a:spcAft>
                        <a:buNone/>
                      </a:pPr>
                      <a:r>
                        <a:rPr b="1" lang="es" sz="1200">
                          <a:solidFill>
                            <a:srgbClr val="434343"/>
                          </a:solidFill>
                          <a:latin typeface="Rubik"/>
                          <a:ea typeface="Rubik"/>
                          <a:cs typeface="Rubik"/>
                          <a:sym typeface="Rubik"/>
                        </a:rPr>
                        <a:t>Basado en contenidos</a:t>
                      </a:r>
                      <a:endParaRPr b="1" sz="1200">
                        <a:solidFill>
                          <a:srgbClr val="434343"/>
                        </a:solidFill>
                        <a:latin typeface="Rubik"/>
                        <a:ea typeface="Rubik"/>
                        <a:cs typeface="Rubik"/>
                        <a:sym typeface="Rubik"/>
                      </a:endParaRPr>
                    </a:p>
                  </a:txBody>
                  <a:tcPr marT="91425" marB="91425" marR="91425" marL="91425">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tcPr>
                </a:tc>
                <a:tc>
                  <a:txBody>
                    <a:bodyPr/>
                    <a:lstStyle/>
                    <a:p>
                      <a:pPr indent="0" lvl="0" marL="0" rtl="0" algn="l">
                        <a:spcBef>
                          <a:spcPts val="0"/>
                        </a:spcBef>
                        <a:spcAft>
                          <a:spcPts val="0"/>
                        </a:spcAft>
                        <a:buNone/>
                      </a:pPr>
                      <a:r>
                        <a:rPr lang="es" sz="1200">
                          <a:solidFill>
                            <a:srgbClr val="434343"/>
                          </a:solidFill>
                          <a:latin typeface="Rubik"/>
                          <a:ea typeface="Rubik"/>
                          <a:cs typeface="Rubik"/>
                          <a:sym typeface="Rubik"/>
                        </a:rPr>
                        <a:t>Recomienda ítems con características similares a los que el usuario consumió (y, preferiblemente, indicó que le gustaban).</a:t>
                      </a:r>
                      <a:endParaRPr sz="1200">
                        <a:solidFill>
                          <a:srgbClr val="434343"/>
                        </a:solidFill>
                        <a:latin typeface="Rubik"/>
                        <a:ea typeface="Rubik"/>
                        <a:cs typeface="Rubik"/>
                        <a:sym typeface="Rubik"/>
                      </a:endParaRPr>
                    </a:p>
                  </a:txBody>
                  <a:tcPr marT="91425" marB="91425" marR="91425" marL="91425">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tcPr>
                </a:tc>
                <a:tc>
                  <a:txBody>
                    <a:bodyPr/>
                    <a:lstStyle/>
                    <a:p>
                      <a:pPr indent="0" lvl="0" marL="0" rtl="0" algn="l">
                        <a:spcBef>
                          <a:spcPts val="0"/>
                        </a:spcBef>
                        <a:spcAft>
                          <a:spcPts val="0"/>
                        </a:spcAft>
                        <a:buNone/>
                      </a:pPr>
                      <a:r>
                        <a:rPr lang="es" sz="1200">
                          <a:solidFill>
                            <a:srgbClr val="434343"/>
                          </a:solidFill>
                          <a:latin typeface="Rubik"/>
                          <a:ea typeface="Rubik"/>
                          <a:cs typeface="Rubik"/>
                          <a:sym typeface="Rubik"/>
                        </a:rPr>
                        <a:t>Basta con </a:t>
                      </a:r>
                      <a:r>
                        <a:rPr i="1" lang="es" sz="1200">
                          <a:solidFill>
                            <a:srgbClr val="434343"/>
                          </a:solidFill>
                          <a:latin typeface="Rubik"/>
                          <a:ea typeface="Rubik"/>
                          <a:cs typeface="Rubik"/>
                          <a:sym typeface="Rubik"/>
                        </a:rPr>
                        <a:t>conocer</a:t>
                      </a:r>
                      <a:r>
                        <a:rPr lang="es" sz="1200">
                          <a:solidFill>
                            <a:srgbClr val="434343"/>
                          </a:solidFill>
                          <a:latin typeface="Rubik"/>
                          <a:ea typeface="Rubik"/>
                          <a:cs typeface="Rubik"/>
                          <a:sym typeface="Rubik"/>
                        </a:rPr>
                        <a:t> los ítems para comenzar a recomendar</a:t>
                      </a:r>
                      <a:endParaRPr sz="1200">
                        <a:solidFill>
                          <a:srgbClr val="434343"/>
                        </a:solidFill>
                        <a:latin typeface="Rubik"/>
                        <a:ea typeface="Rubik"/>
                        <a:cs typeface="Rubik"/>
                        <a:sym typeface="Rubik"/>
                      </a:endParaRPr>
                    </a:p>
                  </a:txBody>
                  <a:tcPr marT="91425" marB="91425" marR="91425" marL="91425">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tcPr>
                </a:tc>
                <a:tc>
                  <a:txBody>
                    <a:bodyPr/>
                    <a:lstStyle/>
                    <a:p>
                      <a:pPr indent="0" lvl="0" marL="0" rtl="0" algn="l">
                        <a:spcBef>
                          <a:spcPts val="0"/>
                        </a:spcBef>
                        <a:spcAft>
                          <a:spcPts val="0"/>
                        </a:spcAft>
                        <a:buNone/>
                      </a:pPr>
                      <a:r>
                        <a:rPr lang="es" sz="1200">
                          <a:solidFill>
                            <a:srgbClr val="434343"/>
                          </a:solidFill>
                          <a:latin typeface="Rubik"/>
                          <a:ea typeface="Rubik"/>
                          <a:cs typeface="Rubik"/>
                          <a:sym typeface="Rubik"/>
                        </a:rPr>
                        <a:t>1) calcular la similitud entre dos ítems puede ser una tarea difícil y muy costosa. En la mayoría de los casos hay que obtener atributos. </a:t>
                      </a:r>
                      <a:endParaRPr sz="1200">
                        <a:solidFill>
                          <a:srgbClr val="434343"/>
                        </a:solidFill>
                        <a:latin typeface="Rubik"/>
                        <a:ea typeface="Rubik"/>
                        <a:cs typeface="Rubik"/>
                        <a:sym typeface="Rubik"/>
                      </a:endParaRPr>
                    </a:p>
                    <a:p>
                      <a:pPr indent="0" lvl="0" marL="0" rtl="0" algn="l">
                        <a:spcBef>
                          <a:spcPts val="1000"/>
                        </a:spcBef>
                        <a:spcAft>
                          <a:spcPts val="0"/>
                        </a:spcAft>
                        <a:buNone/>
                      </a:pPr>
                      <a:r>
                        <a:rPr lang="es" sz="1200">
                          <a:solidFill>
                            <a:srgbClr val="434343"/>
                          </a:solidFill>
                          <a:latin typeface="Rubik"/>
                          <a:ea typeface="Rubik"/>
                          <a:cs typeface="Rubik"/>
                          <a:sym typeface="Rubik"/>
                        </a:rPr>
                        <a:t>2) Suele recomendar ítems que no son novedosos para el usuario</a:t>
                      </a:r>
                      <a:endParaRPr sz="1200">
                        <a:solidFill>
                          <a:srgbClr val="434343"/>
                        </a:solidFill>
                        <a:latin typeface="Rubik"/>
                        <a:ea typeface="Rubik"/>
                        <a:cs typeface="Rubik"/>
                        <a:sym typeface="Rubik"/>
                      </a:endParaRPr>
                    </a:p>
                  </a:txBody>
                  <a:tcPr marT="91425" marB="91425" marR="91425" marL="91425">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tcPr>
                </a:tc>
              </a:tr>
              <a:tr h="381000">
                <a:tc>
                  <a:txBody>
                    <a:bodyPr/>
                    <a:lstStyle/>
                    <a:p>
                      <a:pPr indent="0" lvl="0" marL="0" rtl="0" algn="l">
                        <a:spcBef>
                          <a:spcPts val="0"/>
                        </a:spcBef>
                        <a:spcAft>
                          <a:spcPts val="0"/>
                        </a:spcAft>
                        <a:buNone/>
                      </a:pPr>
                      <a:r>
                        <a:rPr b="1" lang="es" sz="1200">
                          <a:solidFill>
                            <a:srgbClr val="434343"/>
                          </a:solidFill>
                          <a:latin typeface="Rubik"/>
                          <a:ea typeface="Rubik"/>
                          <a:cs typeface="Rubik"/>
                          <a:sym typeface="Rubik"/>
                        </a:rPr>
                        <a:t>Filtro colaborativo</a:t>
                      </a:r>
                      <a:endParaRPr b="1" sz="1200">
                        <a:solidFill>
                          <a:srgbClr val="434343"/>
                        </a:solidFill>
                        <a:latin typeface="Rubik"/>
                        <a:ea typeface="Rubik"/>
                        <a:cs typeface="Rubik"/>
                        <a:sym typeface="Rubik"/>
                      </a:endParaRPr>
                    </a:p>
                  </a:txBody>
                  <a:tcPr marT="91425" marB="91425" marR="91425" marL="91425">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tcPr>
                </a:tc>
                <a:tc>
                  <a:txBody>
                    <a:bodyPr/>
                    <a:lstStyle/>
                    <a:p>
                      <a:pPr indent="0" lvl="0" marL="0" rtl="0" algn="l">
                        <a:spcBef>
                          <a:spcPts val="0"/>
                        </a:spcBef>
                        <a:spcAft>
                          <a:spcPts val="0"/>
                        </a:spcAft>
                        <a:buNone/>
                      </a:pPr>
                      <a:r>
                        <a:rPr lang="es" sz="1200">
                          <a:solidFill>
                            <a:srgbClr val="434343"/>
                          </a:solidFill>
                          <a:latin typeface="Rubik"/>
                          <a:ea typeface="Rubik"/>
                          <a:cs typeface="Rubik"/>
                          <a:sym typeface="Rubik"/>
                        </a:rPr>
                        <a:t>Recomienda ítems basadas en medidas de similaridad entre ítems y/o usuarios.</a:t>
                      </a:r>
                      <a:endParaRPr sz="1200">
                        <a:solidFill>
                          <a:srgbClr val="434343"/>
                        </a:solidFill>
                        <a:latin typeface="Rubik"/>
                        <a:ea typeface="Rubik"/>
                        <a:cs typeface="Rubik"/>
                        <a:sym typeface="Rubik"/>
                      </a:endParaRPr>
                    </a:p>
                  </a:txBody>
                  <a:tcPr marT="91425" marB="91425" marR="91425" marL="91425">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tcPr>
                </a:tc>
                <a:tc>
                  <a:txBody>
                    <a:bodyPr/>
                    <a:lstStyle/>
                    <a:p>
                      <a:pPr indent="0" lvl="0" marL="0" rtl="0" algn="l">
                        <a:spcBef>
                          <a:spcPts val="0"/>
                        </a:spcBef>
                        <a:spcAft>
                          <a:spcPts val="0"/>
                        </a:spcAft>
                        <a:buNone/>
                      </a:pPr>
                      <a:r>
                        <a:rPr lang="es" sz="1200">
                          <a:solidFill>
                            <a:srgbClr val="434343"/>
                          </a:solidFill>
                          <a:latin typeface="Rubik"/>
                          <a:ea typeface="Rubik"/>
                          <a:cs typeface="Rubik"/>
                          <a:sym typeface="Rubik"/>
                        </a:rPr>
                        <a:t>No necesita </a:t>
                      </a:r>
                      <a:r>
                        <a:rPr i="1" lang="es" sz="1200">
                          <a:solidFill>
                            <a:srgbClr val="434343"/>
                          </a:solidFill>
                          <a:latin typeface="Rubik"/>
                          <a:ea typeface="Rubik"/>
                          <a:cs typeface="Rubik"/>
                          <a:sym typeface="Rubik"/>
                        </a:rPr>
                        <a:t>conocer</a:t>
                      </a:r>
                      <a:r>
                        <a:rPr lang="es" sz="1200">
                          <a:solidFill>
                            <a:srgbClr val="434343"/>
                          </a:solidFill>
                          <a:latin typeface="Rubik"/>
                          <a:ea typeface="Rubik"/>
                          <a:cs typeface="Rubik"/>
                          <a:sym typeface="Rubik"/>
                        </a:rPr>
                        <a:t> los</a:t>
                      </a:r>
                      <a:r>
                        <a:rPr i="1" lang="es" sz="1200">
                          <a:solidFill>
                            <a:srgbClr val="434343"/>
                          </a:solidFill>
                          <a:latin typeface="Rubik"/>
                          <a:ea typeface="Rubik"/>
                          <a:cs typeface="Rubik"/>
                          <a:sym typeface="Rubik"/>
                        </a:rPr>
                        <a:t> </a:t>
                      </a:r>
                      <a:r>
                        <a:rPr lang="es" sz="1200">
                          <a:solidFill>
                            <a:srgbClr val="434343"/>
                          </a:solidFill>
                          <a:latin typeface="Rubik"/>
                          <a:ea typeface="Rubik"/>
                          <a:cs typeface="Rubik"/>
                          <a:sym typeface="Rubik"/>
                        </a:rPr>
                        <a:t>ítems, en principio alcanza con la información de la matriz de utilidad</a:t>
                      </a:r>
                      <a:endParaRPr sz="1200">
                        <a:solidFill>
                          <a:srgbClr val="434343"/>
                        </a:solidFill>
                        <a:latin typeface="Rubik"/>
                        <a:ea typeface="Rubik"/>
                        <a:cs typeface="Rubik"/>
                        <a:sym typeface="Rubik"/>
                      </a:endParaRPr>
                    </a:p>
                  </a:txBody>
                  <a:tcPr marT="91425" marB="91425" marR="91425" marL="91425">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tcPr>
                </a:tc>
                <a:tc>
                  <a:txBody>
                    <a:bodyPr/>
                    <a:lstStyle/>
                    <a:p>
                      <a:pPr indent="0" lvl="0" marL="0" rtl="0" algn="l">
                        <a:spcBef>
                          <a:spcPts val="0"/>
                        </a:spcBef>
                        <a:spcAft>
                          <a:spcPts val="0"/>
                        </a:spcAft>
                        <a:buNone/>
                      </a:pPr>
                      <a:r>
                        <a:rPr lang="es" sz="1200">
                          <a:solidFill>
                            <a:srgbClr val="434343"/>
                          </a:solidFill>
                          <a:latin typeface="Rubik"/>
                          <a:ea typeface="Rubik"/>
                          <a:cs typeface="Rubik"/>
                          <a:sym typeface="Rubik"/>
                        </a:rPr>
                        <a:t>Necesito la matriz de utilidad</a:t>
                      </a:r>
                      <a:endParaRPr sz="1200">
                        <a:solidFill>
                          <a:srgbClr val="434343"/>
                        </a:solidFill>
                        <a:latin typeface="Rubik"/>
                        <a:ea typeface="Rubik"/>
                        <a:cs typeface="Rubik"/>
                        <a:sym typeface="Rubik"/>
                      </a:endParaRPr>
                    </a:p>
                  </a:txBody>
                  <a:tcPr marT="91425" marB="91425" marR="91425" marL="91425">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tcPr>
                </a:tc>
              </a:tr>
              <a:tr h="381000">
                <a:tc>
                  <a:txBody>
                    <a:bodyPr/>
                    <a:lstStyle/>
                    <a:p>
                      <a:pPr indent="0" lvl="0" marL="0" rtl="0" algn="l">
                        <a:spcBef>
                          <a:spcPts val="0"/>
                        </a:spcBef>
                        <a:spcAft>
                          <a:spcPts val="0"/>
                        </a:spcAft>
                        <a:buNone/>
                      </a:pPr>
                      <a:r>
                        <a:rPr b="1" lang="es" sz="1200">
                          <a:solidFill>
                            <a:srgbClr val="434343"/>
                          </a:solidFill>
                          <a:latin typeface="Rubik"/>
                          <a:ea typeface="Rubik"/>
                          <a:cs typeface="Rubik"/>
                          <a:sym typeface="Rubik"/>
                        </a:rPr>
                        <a:t>Pensarlo como problema de clasificación</a:t>
                      </a:r>
                      <a:endParaRPr b="1" sz="1200">
                        <a:solidFill>
                          <a:srgbClr val="434343"/>
                        </a:solidFill>
                        <a:latin typeface="Rubik"/>
                        <a:ea typeface="Rubik"/>
                        <a:cs typeface="Rubik"/>
                        <a:sym typeface="Rubik"/>
                      </a:endParaRPr>
                    </a:p>
                  </a:txBody>
                  <a:tcPr marT="91425" marB="91425" marR="91425" marL="91425">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tcPr>
                </a:tc>
                <a:tc>
                  <a:txBody>
                    <a:bodyPr/>
                    <a:lstStyle/>
                    <a:p>
                      <a:pPr indent="0" lvl="0" marL="0" rtl="0" algn="l">
                        <a:spcBef>
                          <a:spcPts val="0"/>
                        </a:spcBef>
                        <a:spcAft>
                          <a:spcPts val="0"/>
                        </a:spcAft>
                        <a:buNone/>
                      </a:pPr>
                      <a:r>
                        <a:rPr lang="es" sz="1200">
                          <a:solidFill>
                            <a:srgbClr val="434343"/>
                          </a:solidFill>
                          <a:latin typeface="Rubik"/>
                          <a:ea typeface="Rubik"/>
                          <a:cs typeface="Rubik"/>
                          <a:sym typeface="Rubik"/>
                        </a:rPr>
                        <a:t>Podemos entrenar un clasificador para cada usuario</a:t>
                      </a:r>
                      <a:endParaRPr sz="1200">
                        <a:solidFill>
                          <a:srgbClr val="434343"/>
                        </a:solidFill>
                        <a:latin typeface="Rubik"/>
                        <a:ea typeface="Rubik"/>
                        <a:cs typeface="Rubik"/>
                        <a:sym typeface="Rubik"/>
                      </a:endParaRPr>
                    </a:p>
                  </a:txBody>
                  <a:tcPr marT="91425" marB="91425" marR="91425" marL="91425">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tcPr>
                </a:tc>
                <a:tc>
                  <a:txBody>
                    <a:bodyPr/>
                    <a:lstStyle/>
                    <a:p>
                      <a:pPr indent="0" lvl="0" marL="0" rtl="0" algn="l">
                        <a:spcBef>
                          <a:spcPts val="0"/>
                        </a:spcBef>
                        <a:spcAft>
                          <a:spcPts val="0"/>
                        </a:spcAft>
                        <a:buNone/>
                      </a:pPr>
                      <a:r>
                        <a:t/>
                      </a:r>
                      <a:endParaRPr sz="1200">
                        <a:solidFill>
                          <a:srgbClr val="434343"/>
                        </a:solidFill>
                        <a:latin typeface="Rubik"/>
                        <a:ea typeface="Rubik"/>
                        <a:cs typeface="Rubik"/>
                        <a:sym typeface="Rubik"/>
                      </a:endParaRPr>
                    </a:p>
                  </a:txBody>
                  <a:tcPr marT="91425" marB="91425" marR="91425" marL="91425">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tcPr>
                </a:tc>
                <a:tc>
                  <a:txBody>
                    <a:bodyPr/>
                    <a:lstStyle/>
                    <a:p>
                      <a:pPr indent="0" lvl="0" marL="0" rtl="0" algn="l">
                        <a:spcBef>
                          <a:spcPts val="0"/>
                        </a:spcBef>
                        <a:spcAft>
                          <a:spcPts val="0"/>
                        </a:spcAft>
                        <a:buNone/>
                      </a:pPr>
                      <a:r>
                        <a:rPr lang="es" sz="1200">
                          <a:solidFill>
                            <a:srgbClr val="434343"/>
                          </a:solidFill>
                          <a:latin typeface="Rubik"/>
                          <a:ea typeface="Rubik"/>
                          <a:cs typeface="Rubik"/>
                          <a:sym typeface="Rubik"/>
                        </a:rPr>
                        <a:t>Pocas calificaciones por usuario</a:t>
                      </a:r>
                      <a:endParaRPr sz="1200">
                        <a:solidFill>
                          <a:srgbClr val="434343"/>
                        </a:solidFill>
                        <a:latin typeface="Rubik"/>
                        <a:ea typeface="Rubik"/>
                        <a:cs typeface="Rubik"/>
                        <a:sym typeface="Rubik"/>
                      </a:endParaRPr>
                    </a:p>
                  </a:txBody>
                  <a:tcPr marT="91425" marB="91425" marR="91425" marL="91425">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tcPr>
                </a:tc>
              </a:tr>
              <a:tr h="381000">
                <a:tc>
                  <a:txBody>
                    <a:bodyPr/>
                    <a:lstStyle/>
                    <a:p>
                      <a:pPr indent="0" lvl="0" marL="0" rtl="0" algn="l">
                        <a:spcBef>
                          <a:spcPts val="0"/>
                        </a:spcBef>
                        <a:spcAft>
                          <a:spcPts val="0"/>
                        </a:spcAft>
                        <a:buNone/>
                      </a:pPr>
                      <a:r>
                        <a:rPr b="1" lang="es" sz="1200">
                          <a:solidFill>
                            <a:srgbClr val="434343"/>
                          </a:solidFill>
                          <a:latin typeface="Rubik"/>
                          <a:ea typeface="Rubik"/>
                          <a:cs typeface="Rubik"/>
                          <a:sym typeface="Rubik"/>
                        </a:rPr>
                        <a:t>Híbridos</a:t>
                      </a:r>
                      <a:endParaRPr b="1" sz="1200">
                        <a:solidFill>
                          <a:srgbClr val="434343"/>
                        </a:solidFill>
                        <a:latin typeface="Rubik"/>
                        <a:ea typeface="Rubik"/>
                        <a:cs typeface="Rubik"/>
                        <a:sym typeface="Rubik"/>
                      </a:endParaRPr>
                    </a:p>
                  </a:txBody>
                  <a:tcPr marT="91425" marB="91425" marR="91425" marL="91425">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tcPr>
                </a:tc>
                <a:tc>
                  <a:txBody>
                    <a:bodyPr/>
                    <a:lstStyle/>
                    <a:p>
                      <a:pPr indent="0" lvl="0" marL="0" rtl="0" algn="l">
                        <a:spcBef>
                          <a:spcPts val="0"/>
                        </a:spcBef>
                        <a:spcAft>
                          <a:spcPts val="0"/>
                        </a:spcAft>
                        <a:buNone/>
                      </a:pPr>
                      <a:r>
                        <a:rPr lang="es" sz="1200">
                          <a:solidFill>
                            <a:srgbClr val="434343"/>
                          </a:solidFill>
                          <a:latin typeface="Rubik"/>
                          <a:ea typeface="Rubik"/>
                          <a:cs typeface="Rubik"/>
                          <a:sym typeface="Rubik"/>
                        </a:rPr>
                        <a:t>Combinar lo mejor de varios mundos</a:t>
                      </a:r>
                      <a:endParaRPr sz="1200">
                        <a:solidFill>
                          <a:srgbClr val="434343"/>
                        </a:solidFill>
                        <a:latin typeface="Rubik"/>
                        <a:ea typeface="Rubik"/>
                        <a:cs typeface="Rubik"/>
                        <a:sym typeface="Rubik"/>
                      </a:endParaRPr>
                    </a:p>
                  </a:txBody>
                  <a:tcPr marT="91425" marB="91425" marR="91425" marL="91425">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tcPr>
                </a:tc>
                <a:tc>
                  <a:txBody>
                    <a:bodyPr/>
                    <a:lstStyle/>
                    <a:p>
                      <a:pPr indent="0" lvl="0" marL="0" rtl="0" algn="l">
                        <a:spcBef>
                          <a:spcPts val="0"/>
                        </a:spcBef>
                        <a:spcAft>
                          <a:spcPts val="0"/>
                        </a:spcAft>
                        <a:buNone/>
                      </a:pPr>
                      <a:r>
                        <a:t/>
                      </a:r>
                      <a:endParaRPr sz="1200">
                        <a:solidFill>
                          <a:srgbClr val="434343"/>
                        </a:solidFill>
                        <a:latin typeface="Rubik"/>
                        <a:ea typeface="Rubik"/>
                        <a:cs typeface="Rubik"/>
                        <a:sym typeface="Rubik"/>
                      </a:endParaRPr>
                    </a:p>
                  </a:txBody>
                  <a:tcPr marT="91425" marB="91425" marR="91425" marL="91425">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tcPr>
                </a:tc>
                <a:tc>
                  <a:txBody>
                    <a:bodyPr/>
                    <a:lstStyle/>
                    <a:p>
                      <a:pPr indent="0" lvl="0" marL="0" rtl="0" algn="l">
                        <a:spcBef>
                          <a:spcPts val="0"/>
                        </a:spcBef>
                        <a:spcAft>
                          <a:spcPts val="0"/>
                        </a:spcAft>
                        <a:buNone/>
                      </a:pPr>
                      <a:r>
                        <a:t/>
                      </a:r>
                      <a:endParaRPr sz="1200">
                        <a:solidFill>
                          <a:srgbClr val="434343"/>
                        </a:solidFill>
                        <a:latin typeface="Rubik"/>
                        <a:ea typeface="Rubik"/>
                        <a:cs typeface="Rubik"/>
                        <a:sym typeface="Rubik"/>
                      </a:endParaRPr>
                    </a:p>
                  </a:txBody>
                  <a:tcPr marT="91425" marB="91425" marR="91425" marL="91425">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tcPr>
                </a:tc>
              </a:tr>
            </a:tbl>
          </a:graphicData>
        </a:graphic>
      </p:graphicFrame>
      <p:sp>
        <p:nvSpPr>
          <p:cNvPr id="574" name="Google Shape;574;p107"/>
          <p:cNvSpPr txBox="1"/>
          <p:nvPr/>
        </p:nvSpPr>
        <p:spPr>
          <a:xfrm>
            <a:off x="899775" y="59525"/>
            <a:ext cx="7329300" cy="58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2800">
                <a:solidFill>
                  <a:srgbClr val="434343"/>
                </a:solidFill>
                <a:latin typeface="Rubik"/>
                <a:ea typeface="Rubik"/>
                <a:cs typeface="Rubik"/>
                <a:sym typeface="Rubik"/>
              </a:rPr>
              <a:t>Sistemas de recomendación </a:t>
            </a:r>
            <a:r>
              <a:rPr b="1" lang="es" sz="2800">
                <a:solidFill>
                  <a:srgbClr val="E1446D"/>
                </a:solidFill>
                <a:latin typeface="Rubik"/>
                <a:ea typeface="Rubik"/>
                <a:cs typeface="Rubik"/>
                <a:sym typeface="Rubik"/>
              </a:rPr>
              <a:t>· Tipos</a:t>
            </a:r>
            <a:endParaRPr sz="1800">
              <a:solidFill>
                <a:srgbClr val="E1446D"/>
              </a:solidFill>
              <a:latin typeface="Rubik"/>
              <a:ea typeface="Rubik"/>
              <a:cs typeface="Rubik"/>
              <a:sym typeface="Rubik"/>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8" name="Shape 578"/>
        <p:cNvGrpSpPr/>
        <p:nvPr/>
      </p:nvGrpSpPr>
      <p:grpSpPr>
        <a:xfrm>
          <a:off x="0" y="0"/>
          <a:ext cx="0" cy="0"/>
          <a:chOff x="0" y="0"/>
          <a:chExt cx="0" cy="0"/>
        </a:xfrm>
      </p:grpSpPr>
      <p:sp>
        <p:nvSpPr>
          <p:cNvPr id="579" name="Google Shape;579;p10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graphicFrame>
        <p:nvGraphicFramePr>
          <p:cNvPr id="580" name="Google Shape;580;p108"/>
          <p:cNvGraphicFramePr/>
          <p:nvPr/>
        </p:nvGraphicFramePr>
        <p:xfrm>
          <a:off x="598875" y="796250"/>
          <a:ext cx="3000000" cy="3000000"/>
        </p:xfrm>
        <a:graphic>
          <a:graphicData uri="http://schemas.openxmlformats.org/drawingml/2006/table">
            <a:tbl>
              <a:tblPr>
                <a:noFill/>
                <a:tableStyleId>{0DD8A1E5-9F94-40A9-8D89-5924D8FBDCBE}</a:tableStyleId>
              </a:tblPr>
              <a:tblGrid>
                <a:gridCol w="1375400"/>
                <a:gridCol w="1939975"/>
                <a:gridCol w="1761125"/>
                <a:gridCol w="3063475"/>
              </a:tblGrid>
              <a:tr h="381000">
                <a:tc>
                  <a:txBody>
                    <a:bodyPr/>
                    <a:lstStyle/>
                    <a:p>
                      <a:pPr indent="0" lvl="0" marL="0" rtl="0" algn="l">
                        <a:spcBef>
                          <a:spcPts val="0"/>
                        </a:spcBef>
                        <a:spcAft>
                          <a:spcPts val="0"/>
                        </a:spcAft>
                        <a:buNone/>
                      </a:pPr>
                      <a:r>
                        <a:t/>
                      </a:r>
                      <a:endParaRPr sz="1200">
                        <a:solidFill>
                          <a:srgbClr val="D9D9D9"/>
                        </a:solidFill>
                        <a:latin typeface="Rubik"/>
                        <a:ea typeface="Rubik"/>
                        <a:cs typeface="Rubik"/>
                        <a:sym typeface="Rubik"/>
                      </a:endParaRPr>
                    </a:p>
                  </a:txBody>
                  <a:tcPr marT="91425" marB="91425" marR="91425" marL="91425">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tcPr>
                </a:tc>
                <a:tc>
                  <a:txBody>
                    <a:bodyPr/>
                    <a:lstStyle/>
                    <a:p>
                      <a:pPr indent="0" lvl="0" marL="0" rtl="0" algn="l">
                        <a:spcBef>
                          <a:spcPts val="0"/>
                        </a:spcBef>
                        <a:spcAft>
                          <a:spcPts val="0"/>
                        </a:spcAft>
                        <a:buNone/>
                      </a:pPr>
                      <a:r>
                        <a:rPr b="1" lang="es" sz="1200">
                          <a:solidFill>
                            <a:srgbClr val="D9D9D9"/>
                          </a:solidFill>
                          <a:latin typeface="Rubik"/>
                          <a:ea typeface="Rubik"/>
                          <a:cs typeface="Rubik"/>
                          <a:sym typeface="Rubik"/>
                        </a:rPr>
                        <a:t>¿Cómo?</a:t>
                      </a:r>
                      <a:endParaRPr b="1" sz="1200">
                        <a:solidFill>
                          <a:srgbClr val="D9D9D9"/>
                        </a:solidFill>
                        <a:latin typeface="Rubik"/>
                        <a:ea typeface="Rubik"/>
                        <a:cs typeface="Rubik"/>
                        <a:sym typeface="Rubik"/>
                      </a:endParaRPr>
                    </a:p>
                  </a:txBody>
                  <a:tcPr marT="91425" marB="91425" marR="91425" marL="91425">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tcPr>
                </a:tc>
                <a:tc>
                  <a:txBody>
                    <a:bodyPr/>
                    <a:lstStyle/>
                    <a:p>
                      <a:pPr indent="0" lvl="0" marL="0" rtl="0" algn="l">
                        <a:spcBef>
                          <a:spcPts val="0"/>
                        </a:spcBef>
                        <a:spcAft>
                          <a:spcPts val="0"/>
                        </a:spcAft>
                        <a:buNone/>
                      </a:pPr>
                      <a:r>
                        <a:rPr b="1" lang="es" sz="1200">
                          <a:solidFill>
                            <a:srgbClr val="D9D9D9"/>
                          </a:solidFill>
                          <a:latin typeface="Rubik"/>
                          <a:ea typeface="Rubik"/>
                          <a:cs typeface="Rubik"/>
                          <a:sym typeface="Rubik"/>
                        </a:rPr>
                        <a:t>Ventaja</a:t>
                      </a:r>
                      <a:endParaRPr b="1" sz="1200">
                        <a:solidFill>
                          <a:srgbClr val="D9D9D9"/>
                        </a:solidFill>
                        <a:latin typeface="Rubik"/>
                        <a:ea typeface="Rubik"/>
                        <a:cs typeface="Rubik"/>
                        <a:sym typeface="Rubik"/>
                      </a:endParaRPr>
                    </a:p>
                  </a:txBody>
                  <a:tcPr marT="91425" marB="91425" marR="91425" marL="91425">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tcPr>
                </a:tc>
                <a:tc>
                  <a:txBody>
                    <a:bodyPr/>
                    <a:lstStyle/>
                    <a:p>
                      <a:pPr indent="0" lvl="0" marL="0" rtl="0" algn="l">
                        <a:spcBef>
                          <a:spcPts val="0"/>
                        </a:spcBef>
                        <a:spcAft>
                          <a:spcPts val="0"/>
                        </a:spcAft>
                        <a:buNone/>
                      </a:pPr>
                      <a:r>
                        <a:rPr b="1" lang="es" sz="1200">
                          <a:solidFill>
                            <a:srgbClr val="D9D9D9"/>
                          </a:solidFill>
                          <a:latin typeface="Rubik"/>
                          <a:ea typeface="Rubik"/>
                          <a:cs typeface="Rubik"/>
                          <a:sym typeface="Rubik"/>
                        </a:rPr>
                        <a:t>Desventaja / Problema</a:t>
                      </a:r>
                      <a:endParaRPr b="1" sz="1200">
                        <a:solidFill>
                          <a:srgbClr val="D9D9D9"/>
                        </a:solidFill>
                        <a:latin typeface="Rubik"/>
                        <a:ea typeface="Rubik"/>
                        <a:cs typeface="Rubik"/>
                        <a:sym typeface="Rubik"/>
                      </a:endParaRPr>
                    </a:p>
                  </a:txBody>
                  <a:tcPr marT="91425" marB="91425" marR="91425" marL="91425">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tcPr>
                </a:tc>
              </a:tr>
              <a:tr h="381000">
                <a:tc>
                  <a:txBody>
                    <a:bodyPr/>
                    <a:lstStyle/>
                    <a:p>
                      <a:pPr indent="0" lvl="0" marL="0" rtl="0" algn="l">
                        <a:spcBef>
                          <a:spcPts val="0"/>
                        </a:spcBef>
                        <a:spcAft>
                          <a:spcPts val="0"/>
                        </a:spcAft>
                        <a:buNone/>
                      </a:pPr>
                      <a:r>
                        <a:rPr b="1" lang="es" sz="1200">
                          <a:solidFill>
                            <a:srgbClr val="D9D9D9"/>
                          </a:solidFill>
                          <a:latin typeface="Rubik"/>
                          <a:ea typeface="Rubik"/>
                          <a:cs typeface="Rubik"/>
                          <a:sym typeface="Rubik"/>
                        </a:rPr>
                        <a:t>Basado en contenidos</a:t>
                      </a:r>
                      <a:endParaRPr b="1" sz="1200">
                        <a:solidFill>
                          <a:srgbClr val="D9D9D9"/>
                        </a:solidFill>
                        <a:latin typeface="Rubik"/>
                        <a:ea typeface="Rubik"/>
                        <a:cs typeface="Rubik"/>
                        <a:sym typeface="Rubik"/>
                      </a:endParaRPr>
                    </a:p>
                  </a:txBody>
                  <a:tcPr marT="91425" marB="91425" marR="91425" marL="91425">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tcPr>
                </a:tc>
                <a:tc>
                  <a:txBody>
                    <a:bodyPr/>
                    <a:lstStyle/>
                    <a:p>
                      <a:pPr indent="0" lvl="0" marL="0" rtl="0" algn="l">
                        <a:spcBef>
                          <a:spcPts val="0"/>
                        </a:spcBef>
                        <a:spcAft>
                          <a:spcPts val="0"/>
                        </a:spcAft>
                        <a:buNone/>
                      </a:pPr>
                      <a:r>
                        <a:rPr lang="es" sz="1200">
                          <a:solidFill>
                            <a:srgbClr val="D9D9D9"/>
                          </a:solidFill>
                          <a:latin typeface="Rubik"/>
                          <a:ea typeface="Rubik"/>
                          <a:cs typeface="Rubik"/>
                          <a:sym typeface="Rubik"/>
                        </a:rPr>
                        <a:t>Recomienda ítems con características similares a los que el usuario consumió (y, preferiblemente, indicó que le gustaban).</a:t>
                      </a:r>
                      <a:endParaRPr sz="1200">
                        <a:solidFill>
                          <a:srgbClr val="D9D9D9"/>
                        </a:solidFill>
                        <a:latin typeface="Rubik"/>
                        <a:ea typeface="Rubik"/>
                        <a:cs typeface="Rubik"/>
                        <a:sym typeface="Rubik"/>
                      </a:endParaRPr>
                    </a:p>
                  </a:txBody>
                  <a:tcPr marT="91425" marB="91425" marR="91425" marL="91425">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tcPr>
                </a:tc>
                <a:tc>
                  <a:txBody>
                    <a:bodyPr/>
                    <a:lstStyle/>
                    <a:p>
                      <a:pPr indent="0" lvl="0" marL="0" rtl="0" algn="l">
                        <a:spcBef>
                          <a:spcPts val="0"/>
                        </a:spcBef>
                        <a:spcAft>
                          <a:spcPts val="0"/>
                        </a:spcAft>
                        <a:buNone/>
                      </a:pPr>
                      <a:r>
                        <a:rPr lang="es" sz="1200">
                          <a:solidFill>
                            <a:srgbClr val="D9D9D9"/>
                          </a:solidFill>
                          <a:latin typeface="Rubik"/>
                          <a:ea typeface="Rubik"/>
                          <a:cs typeface="Rubik"/>
                          <a:sym typeface="Rubik"/>
                        </a:rPr>
                        <a:t>Basta con </a:t>
                      </a:r>
                      <a:r>
                        <a:rPr i="1" lang="es" sz="1200">
                          <a:solidFill>
                            <a:srgbClr val="D9D9D9"/>
                          </a:solidFill>
                          <a:latin typeface="Rubik"/>
                          <a:ea typeface="Rubik"/>
                          <a:cs typeface="Rubik"/>
                          <a:sym typeface="Rubik"/>
                        </a:rPr>
                        <a:t>conocer</a:t>
                      </a:r>
                      <a:r>
                        <a:rPr lang="es" sz="1200">
                          <a:solidFill>
                            <a:srgbClr val="D9D9D9"/>
                          </a:solidFill>
                          <a:latin typeface="Rubik"/>
                          <a:ea typeface="Rubik"/>
                          <a:cs typeface="Rubik"/>
                          <a:sym typeface="Rubik"/>
                        </a:rPr>
                        <a:t> los ítems para comenzar a recomendar</a:t>
                      </a:r>
                      <a:endParaRPr sz="1200">
                        <a:solidFill>
                          <a:srgbClr val="D9D9D9"/>
                        </a:solidFill>
                        <a:latin typeface="Rubik"/>
                        <a:ea typeface="Rubik"/>
                        <a:cs typeface="Rubik"/>
                        <a:sym typeface="Rubik"/>
                      </a:endParaRPr>
                    </a:p>
                  </a:txBody>
                  <a:tcPr marT="91425" marB="91425" marR="91425" marL="91425">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tcPr>
                </a:tc>
                <a:tc>
                  <a:txBody>
                    <a:bodyPr/>
                    <a:lstStyle/>
                    <a:p>
                      <a:pPr indent="0" lvl="0" marL="0" rtl="0" algn="l">
                        <a:spcBef>
                          <a:spcPts val="0"/>
                        </a:spcBef>
                        <a:spcAft>
                          <a:spcPts val="0"/>
                        </a:spcAft>
                        <a:buNone/>
                      </a:pPr>
                      <a:r>
                        <a:rPr lang="es" sz="1200">
                          <a:solidFill>
                            <a:srgbClr val="D9D9D9"/>
                          </a:solidFill>
                          <a:latin typeface="Rubik"/>
                          <a:ea typeface="Rubik"/>
                          <a:cs typeface="Rubik"/>
                          <a:sym typeface="Rubik"/>
                        </a:rPr>
                        <a:t>1) calcular la similitud entre dos ítems puede ser una tarea difícil y muy costosa. En la mayoría de los casos hay que obtener atributos. </a:t>
                      </a:r>
                      <a:endParaRPr sz="1200">
                        <a:solidFill>
                          <a:srgbClr val="D9D9D9"/>
                        </a:solidFill>
                        <a:latin typeface="Rubik"/>
                        <a:ea typeface="Rubik"/>
                        <a:cs typeface="Rubik"/>
                        <a:sym typeface="Rubik"/>
                      </a:endParaRPr>
                    </a:p>
                    <a:p>
                      <a:pPr indent="0" lvl="0" marL="0" rtl="0" algn="l">
                        <a:spcBef>
                          <a:spcPts val="1000"/>
                        </a:spcBef>
                        <a:spcAft>
                          <a:spcPts val="0"/>
                        </a:spcAft>
                        <a:buNone/>
                      </a:pPr>
                      <a:r>
                        <a:rPr lang="es" sz="1200">
                          <a:solidFill>
                            <a:srgbClr val="D9D9D9"/>
                          </a:solidFill>
                          <a:latin typeface="Rubik"/>
                          <a:ea typeface="Rubik"/>
                          <a:cs typeface="Rubik"/>
                          <a:sym typeface="Rubik"/>
                        </a:rPr>
                        <a:t>2) Suele recomendar ítems que no son novedosos para el usuario</a:t>
                      </a:r>
                      <a:endParaRPr sz="1200">
                        <a:solidFill>
                          <a:srgbClr val="D9D9D9"/>
                        </a:solidFill>
                        <a:latin typeface="Rubik"/>
                        <a:ea typeface="Rubik"/>
                        <a:cs typeface="Rubik"/>
                        <a:sym typeface="Rubik"/>
                      </a:endParaRPr>
                    </a:p>
                  </a:txBody>
                  <a:tcPr marT="91425" marB="91425" marR="91425" marL="91425">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tcPr>
                </a:tc>
              </a:tr>
              <a:tr h="381000">
                <a:tc>
                  <a:txBody>
                    <a:bodyPr/>
                    <a:lstStyle/>
                    <a:p>
                      <a:pPr indent="0" lvl="0" marL="0" rtl="0" algn="l">
                        <a:spcBef>
                          <a:spcPts val="0"/>
                        </a:spcBef>
                        <a:spcAft>
                          <a:spcPts val="0"/>
                        </a:spcAft>
                        <a:buNone/>
                      </a:pPr>
                      <a:r>
                        <a:rPr b="1" lang="es" sz="1200">
                          <a:solidFill>
                            <a:srgbClr val="D9D9D9"/>
                          </a:solidFill>
                          <a:latin typeface="Rubik"/>
                          <a:ea typeface="Rubik"/>
                          <a:cs typeface="Rubik"/>
                          <a:sym typeface="Rubik"/>
                        </a:rPr>
                        <a:t>Filtro colaborativo</a:t>
                      </a:r>
                      <a:endParaRPr b="1" sz="1200">
                        <a:solidFill>
                          <a:srgbClr val="D9D9D9"/>
                        </a:solidFill>
                        <a:latin typeface="Rubik"/>
                        <a:ea typeface="Rubik"/>
                        <a:cs typeface="Rubik"/>
                        <a:sym typeface="Rubik"/>
                      </a:endParaRPr>
                    </a:p>
                  </a:txBody>
                  <a:tcPr marT="91425" marB="91425" marR="91425" marL="91425">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tcPr>
                </a:tc>
                <a:tc>
                  <a:txBody>
                    <a:bodyPr/>
                    <a:lstStyle/>
                    <a:p>
                      <a:pPr indent="0" lvl="0" marL="0" rtl="0" algn="l">
                        <a:spcBef>
                          <a:spcPts val="0"/>
                        </a:spcBef>
                        <a:spcAft>
                          <a:spcPts val="0"/>
                        </a:spcAft>
                        <a:buNone/>
                      </a:pPr>
                      <a:r>
                        <a:rPr lang="es" sz="1200">
                          <a:solidFill>
                            <a:srgbClr val="D9D9D9"/>
                          </a:solidFill>
                          <a:latin typeface="Rubik"/>
                          <a:ea typeface="Rubik"/>
                          <a:cs typeface="Rubik"/>
                          <a:sym typeface="Rubik"/>
                        </a:rPr>
                        <a:t>Recomienda ítems basadas en medidas de similaridad entre ítems y/o usuarios.</a:t>
                      </a:r>
                      <a:endParaRPr sz="1200">
                        <a:solidFill>
                          <a:srgbClr val="D9D9D9"/>
                        </a:solidFill>
                        <a:latin typeface="Rubik"/>
                        <a:ea typeface="Rubik"/>
                        <a:cs typeface="Rubik"/>
                        <a:sym typeface="Rubik"/>
                      </a:endParaRPr>
                    </a:p>
                  </a:txBody>
                  <a:tcPr marT="91425" marB="91425" marR="91425" marL="91425">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tcPr>
                </a:tc>
                <a:tc>
                  <a:txBody>
                    <a:bodyPr/>
                    <a:lstStyle/>
                    <a:p>
                      <a:pPr indent="0" lvl="0" marL="0" rtl="0" algn="l">
                        <a:spcBef>
                          <a:spcPts val="0"/>
                        </a:spcBef>
                        <a:spcAft>
                          <a:spcPts val="0"/>
                        </a:spcAft>
                        <a:buNone/>
                      </a:pPr>
                      <a:r>
                        <a:rPr lang="es" sz="1200">
                          <a:solidFill>
                            <a:srgbClr val="D9D9D9"/>
                          </a:solidFill>
                          <a:latin typeface="Rubik"/>
                          <a:ea typeface="Rubik"/>
                          <a:cs typeface="Rubik"/>
                          <a:sym typeface="Rubik"/>
                        </a:rPr>
                        <a:t>No necesita </a:t>
                      </a:r>
                      <a:r>
                        <a:rPr i="1" lang="es" sz="1200">
                          <a:solidFill>
                            <a:srgbClr val="D9D9D9"/>
                          </a:solidFill>
                          <a:latin typeface="Rubik"/>
                          <a:ea typeface="Rubik"/>
                          <a:cs typeface="Rubik"/>
                          <a:sym typeface="Rubik"/>
                        </a:rPr>
                        <a:t>conocer</a:t>
                      </a:r>
                      <a:r>
                        <a:rPr lang="es" sz="1200">
                          <a:solidFill>
                            <a:srgbClr val="D9D9D9"/>
                          </a:solidFill>
                          <a:latin typeface="Rubik"/>
                          <a:ea typeface="Rubik"/>
                          <a:cs typeface="Rubik"/>
                          <a:sym typeface="Rubik"/>
                        </a:rPr>
                        <a:t> los</a:t>
                      </a:r>
                      <a:r>
                        <a:rPr i="1" lang="es" sz="1200">
                          <a:solidFill>
                            <a:srgbClr val="D9D9D9"/>
                          </a:solidFill>
                          <a:latin typeface="Rubik"/>
                          <a:ea typeface="Rubik"/>
                          <a:cs typeface="Rubik"/>
                          <a:sym typeface="Rubik"/>
                        </a:rPr>
                        <a:t> </a:t>
                      </a:r>
                      <a:r>
                        <a:rPr lang="es" sz="1200">
                          <a:solidFill>
                            <a:srgbClr val="D9D9D9"/>
                          </a:solidFill>
                          <a:latin typeface="Rubik"/>
                          <a:ea typeface="Rubik"/>
                          <a:cs typeface="Rubik"/>
                          <a:sym typeface="Rubik"/>
                        </a:rPr>
                        <a:t>ítems, en principio alcanza con la información de la matriz de utilidad</a:t>
                      </a:r>
                      <a:endParaRPr sz="1200">
                        <a:solidFill>
                          <a:srgbClr val="D9D9D9"/>
                        </a:solidFill>
                        <a:latin typeface="Rubik"/>
                        <a:ea typeface="Rubik"/>
                        <a:cs typeface="Rubik"/>
                        <a:sym typeface="Rubik"/>
                      </a:endParaRPr>
                    </a:p>
                  </a:txBody>
                  <a:tcPr marT="91425" marB="91425" marR="91425" marL="91425">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tcPr>
                </a:tc>
                <a:tc>
                  <a:txBody>
                    <a:bodyPr/>
                    <a:lstStyle/>
                    <a:p>
                      <a:pPr indent="0" lvl="0" marL="0" rtl="0" algn="l">
                        <a:spcBef>
                          <a:spcPts val="0"/>
                        </a:spcBef>
                        <a:spcAft>
                          <a:spcPts val="0"/>
                        </a:spcAft>
                        <a:buNone/>
                      </a:pPr>
                      <a:r>
                        <a:rPr lang="es" sz="1200">
                          <a:solidFill>
                            <a:srgbClr val="D9D9D9"/>
                          </a:solidFill>
                          <a:latin typeface="Rubik"/>
                          <a:ea typeface="Rubik"/>
                          <a:cs typeface="Rubik"/>
                          <a:sym typeface="Rubik"/>
                        </a:rPr>
                        <a:t>Necesito la matriz de utilidad</a:t>
                      </a:r>
                      <a:endParaRPr sz="1200">
                        <a:solidFill>
                          <a:srgbClr val="D9D9D9"/>
                        </a:solidFill>
                        <a:latin typeface="Rubik"/>
                        <a:ea typeface="Rubik"/>
                        <a:cs typeface="Rubik"/>
                        <a:sym typeface="Rubik"/>
                      </a:endParaRPr>
                    </a:p>
                  </a:txBody>
                  <a:tcPr marT="91425" marB="91425" marR="91425" marL="91425">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tcPr>
                </a:tc>
              </a:tr>
              <a:tr h="381000">
                <a:tc>
                  <a:txBody>
                    <a:bodyPr/>
                    <a:lstStyle/>
                    <a:p>
                      <a:pPr indent="0" lvl="0" marL="0" rtl="0" algn="l">
                        <a:spcBef>
                          <a:spcPts val="0"/>
                        </a:spcBef>
                        <a:spcAft>
                          <a:spcPts val="0"/>
                        </a:spcAft>
                        <a:buNone/>
                      </a:pPr>
                      <a:r>
                        <a:rPr b="1" lang="es" sz="1200">
                          <a:solidFill>
                            <a:srgbClr val="D9D9D9"/>
                          </a:solidFill>
                          <a:latin typeface="Rubik"/>
                          <a:ea typeface="Rubik"/>
                          <a:cs typeface="Rubik"/>
                          <a:sym typeface="Rubik"/>
                        </a:rPr>
                        <a:t>Pensarlo como problema de clasificación</a:t>
                      </a:r>
                      <a:endParaRPr b="1" sz="1200">
                        <a:solidFill>
                          <a:srgbClr val="D9D9D9"/>
                        </a:solidFill>
                        <a:latin typeface="Rubik"/>
                        <a:ea typeface="Rubik"/>
                        <a:cs typeface="Rubik"/>
                        <a:sym typeface="Rubik"/>
                      </a:endParaRPr>
                    </a:p>
                  </a:txBody>
                  <a:tcPr marT="91425" marB="91425" marR="91425" marL="91425">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tcPr>
                </a:tc>
                <a:tc>
                  <a:txBody>
                    <a:bodyPr/>
                    <a:lstStyle/>
                    <a:p>
                      <a:pPr indent="0" lvl="0" marL="0" rtl="0" algn="l">
                        <a:spcBef>
                          <a:spcPts val="0"/>
                        </a:spcBef>
                        <a:spcAft>
                          <a:spcPts val="0"/>
                        </a:spcAft>
                        <a:buNone/>
                      </a:pPr>
                      <a:r>
                        <a:rPr lang="es" sz="1200">
                          <a:solidFill>
                            <a:srgbClr val="D9D9D9"/>
                          </a:solidFill>
                          <a:latin typeface="Rubik"/>
                          <a:ea typeface="Rubik"/>
                          <a:cs typeface="Rubik"/>
                          <a:sym typeface="Rubik"/>
                        </a:rPr>
                        <a:t>Podemos entrenar un clasificador para cada usuario</a:t>
                      </a:r>
                      <a:endParaRPr sz="1200">
                        <a:solidFill>
                          <a:srgbClr val="D9D9D9"/>
                        </a:solidFill>
                        <a:latin typeface="Rubik"/>
                        <a:ea typeface="Rubik"/>
                        <a:cs typeface="Rubik"/>
                        <a:sym typeface="Rubik"/>
                      </a:endParaRPr>
                    </a:p>
                  </a:txBody>
                  <a:tcPr marT="91425" marB="91425" marR="91425" marL="91425">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tcPr>
                </a:tc>
                <a:tc>
                  <a:txBody>
                    <a:bodyPr/>
                    <a:lstStyle/>
                    <a:p>
                      <a:pPr indent="0" lvl="0" marL="0" rtl="0" algn="l">
                        <a:spcBef>
                          <a:spcPts val="0"/>
                        </a:spcBef>
                        <a:spcAft>
                          <a:spcPts val="0"/>
                        </a:spcAft>
                        <a:buNone/>
                      </a:pPr>
                      <a:r>
                        <a:t/>
                      </a:r>
                      <a:endParaRPr sz="1200">
                        <a:solidFill>
                          <a:srgbClr val="D9D9D9"/>
                        </a:solidFill>
                        <a:latin typeface="Rubik"/>
                        <a:ea typeface="Rubik"/>
                        <a:cs typeface="Rubik"/>
                        <a:sym typeface="Rubik"/>
                      </a:endParaRPr>
                    </a:p>
                  </a:txBody>
                  <a:tcPr marT="91425" marB="91425" marR="91425" marL="91425">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tcPr>
                </a:tc>
                <a:tc>
                  <a:txBody>
                    <a:bodyPr/>
                    <a:lstStyle/>
                    <a:p>
                      <a:pPr indent="0" lvl="0" marL="0" rtl="0" algn="l">
                        <a:spcBef>
                          <a:spcPts val="0"/>
                        </a:spcBef>
                        <a:spcAft>
                          <a:spcPts val="0"/>
                        </a:spcAft>
                        <a:buNone/>
                      </a:pPr>
                      <a:r>
                        <a:rPr lang="es" sz="1200">
                          <a:solidFill>
                            <a:srgbClr val="D9D9D9"/>
                          </a:solidFill>
                          <a:latin typeface="Rubik"/>
                          <a:ea typeface="Rubik"/>
                          <a:cs typeface="Rubik"/>
                          <a:sym typeface="Rubik"/>
                        </a:rPr>
                        <a:t>Pocas calificaciones por usuario</a:t>
                      </a:r>
                      <a:endParaRPr sz="1200">
                        <a:solidFill>
                          <a:srgbClr val="D9D9D9"/>
                        </a:solidFill>
                        <a:latin typeface="Rubik"/>
                        <a:ea typeface="Rubik"/>
                        <a:cs typeface="Rubik"/>
                        <a:sym typeface="Rubik"/>
                      </a:endParaRPr>
                    </a:p>
                  </a:txBody>
                  <a:tcPr marT="91425" marB="91425" marR="91425" marL="91425">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tcPr>
                </a:tc>
              </a:tr>
              <a:tr h="509075">
                <a:tc>
                  <a:txBody>
                    <a:bodyPr/>
                    <a:lstStyle/>
                    <a:p>
                      <a:pPr indent="0" lvl="0" marL="0" rtl="0" algn="l">
                        <a:spcBef>
                          <a:spcPts val="0"/>
                        </a:spcBef>
                        <a:spcAft>
                          <a:spcPts val="0"/>
                        </a:spcAft>
                        <a:buNone/>
                      </a:pPr>
                      <a:r>
                        <a:rPr b="1" lang="es" sz="1200">
                          <a:solidFill>
                            <a:srgbClr val="D9D9D9"/>
                          </a:solidFill>
                          <a:latin typeface="Rubik"/>
                          <a:ea typeface="Rubik"/>
                          <a:cs typeface="Rubik"/>
                          <a:sym typeface="Rubik"/>
                        </a:rPr>
                        <a:t>Híbridos</a:t>
                      </a:r>
                      <a:endParaRPr b="1" sz="1200">
                        <a:solidFill>
                          <a:srgbClr val="D9D9D9"/>
                        </a:solidFill>
                        <a:latin typeface="Rubik"/>
                        <a:ea typeface="Rubik"/>
                        <a:cs typeface="Rubik"/>
                        <a:sym typeface="Rubik"/>
                      </a:endParaRPr>
                    </a:p>
                  </a:txBody>
                  <a:tcPr marT="91425" marB="91425" marR="91425" marL="91425">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tcPr>
                </a:tc>
                <a:tc>
                  <a:txBody>
                    <a:bodyPr/>
                    <a:lstStyle/>
                    <a:p>
                      <a:pPr indent="0" lvl="0" marL="0" rtl="0" algn="l">
                        <a:spcBef>
                          <a:spcPts val="0"/>
                        </a:spcBef>
                        <a:spcAft>
                          <a:spcPts val="0"/>
                        </a:spcAft>
                        <a:buNone/>
                      </a:pPr>
                      <a:r>
                        <a:rPr lang="es" sz="1200">
                          <a:solidFill>
                            <a:srgbClr val="D9D9D9"/>
                          </a:solidFill>
                          <a:latin typeface="Rubik"/>
                          <a:ea typeface="Rubik"/>
                          <a:cs typeface="Rubik"/>
                          <a:sym typeface="Rubik"/>
                        </a:rPr>
                        <a:t>Combinar lo mejor de varios mundos</a:t>
                      </a:r>
                      <a:endParaRPr sz="1200">
                        <a:solidFill>
                          <a:srgbClr val="D9D9D9"/>
                        </a:solidFill>
                        <a:latin typeface="Rubik"/>
                        <a:ea typeface="Rubik"/>
                        <a:cs typeface="Rubik"/>
                        <a:sym typeface="Rubik"/>
                      </a:endParaRPr>
                    </a:p>
                  </a:txBody>
                  <a:tcPr marT="91425" marB="91425" marR="91425" marL="91425">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tcPr>
                </a:tc>
                <a:tc>
                  <a:txBody>
                    <a:bodyPr/>
                    <a:lstStyle/>
                    <a:p>
                      <a:pPr indent="0" lvl="0" marL="0" rtl="0" algn="l">
                        <a:spcBef>
                          <a:spcPts val="0"/>
                        </a:spcBef>
                        <a:spcAft>
                          <a:spcPts val="0"/>
                        </a:spcAft>
                        <a:buNone/>
                      </a:pPr>
                      <a:r>
                        <a:t/>
                      </a:r>
                      <a:endParaRPr sz="1200">
                        <a:solidFill>
                          <a:srgbClr val="D9D9D9"/>
                        </a:solidFill>
                        <a:latin typeface="Rubik"/>
                        <a:ea typeface="Rubik"/>
                        <a:cs typeface="Rubik"/>
                        <a:sym typeface="Rubik"/>
                      </a:endParaRPr>
                    </a:p>
                  </a:txBody>
                  <a:tcPr marT="91425" marB="91425" marR="91425" marL="91425">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tcPr>
                </a:tc>
                <a:tc>
                  <a:txBody>
                    <a:bodyPr/>
                    <a:lstStyle/>
                    <a:p>
                      <a:pPr indent="0" lvl="0" marL="0" rtl="0" algn="l">
                        <a:spcBef>
                          <a:spcPts val="0"/>
                        </a:spcBef>
                        <a:spcAft>
                          <a:spcPts val="0"/>
                        </a:spcAft>
                        <a:buNone/>
                      </a:pPr>
                      <a:r>
                        <a:t/>
                      </a:r>
                      <a:endParaRPr sz="1200">
                        <a:solidFill>
                          <a:srgbClr val="D9D9D9"/>
                        </a:solidFill>
                        <a:latin typeface="Rubik"/>
                        <a:ea typeface="Rubik"/>
                        <a:cs typeface="Rubik"/>
                        <a:sym typeface="Rubik"/>
                      </a:endParaRPr>
                    </a:p>
                  </a:txBody>
                  <a:tcPr marT="91425" marB="91425" marR="91425" marL="91425">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tcPr>
                </a:tc>
              </a:tr>
            </a:tbl>
          </a:graphicData>
        </a:graphic>
      </p:graphicFrame>
      <p:sp>
        <p:nvSpPr>
          <p:cNvPr id="581" name="Google Shape;581;p108"/>
          <p:cNvSpPr txBox="1"/>
          <p:nvPr/>
        </p:nvSpPr>
        <p:spPr>
          <a:xfrm>
            <a:off x="899775" y="59525"/>
            <a:ext cx="7329300" cy="58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2800">
                <a:solidFill>
                  <a:srgbClr val="434343"/>
                </a:solidFill>
                <a:latin typeface="Rubik"/>
                <a:ea typeface="Rubik"/>
                <a:cs typeface="Rubik"/>
                <a:sym typeface="Rubik"/>
              </a:rPr>
              <a:t>Sistemas de recomendación </a:t>
            </a:r>
            <a:r>
              <a:rPr b="1" lang="es" sz="2800">
                <a:solidFill>
                  <a:srgbClr val="E1446D"/>
                </a:solidFill>
                <a:latin typeface="Rubik"/>
                <a:ea typeface="Rubik"/>
                <a:cs typeface="Rubik"/>
                <a:sym typeface="Rubik"/>
              </a:rPr>
              <a:t>· Tipos</a:t>
            </a:r>
            <a:endParaRPr sz="1800">
              <a:solidFill>
                <a:srgbClr val="E1446D"/>
              </a:solidFill>
              <a:latin typeface="Rubik"/>
              <a:ea typeface="Rubik"/>
              <a:cs typeface="Rubik"/>
              <a:sym typeface="Rubik"/>
            </a:endParaRPr>
          </a:p>
        </p:txBody>
      </p:sp>
      <p:sp>
        <p:nvSpPr>
          <p:cNvPr id="582" name="Google Shape;582;p108"/>
          <p:cNvSpPr txBox="1"/>
          <p:nvPr/>
        </p:nvSpPr>
        <p:spPr>
          <a:xfrm>
            <a:off x="2546875" y="1705675"/>
            <a:ext cx="4442100" cy="1680900"/>
          </a:xfrm>
          <a:prstGeom prst="rect">
            <a:avLst/>
          </a:prstGeom>
          <a:solidFill>
            <a:srgbClr val="E1446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sz="3000">
                <a:solidFill>
                  <a:srgbClr val="FFFFFF"/>
                </a:solidFill>
                <a:latin typeface="Rubik"/>
                <a:ea typeface="Rubik"/>
                <a:cs typeface="Rubik"/>
                <a:sym typeface="Rubik"/>
              </a:rPr>
              <a:t>Cold Start</a:t>
            </a:r>
            <a:endParaRPr b="1" sz="3000">
              <a:solidFill>
                <a:srgbClr val="FFFFFF"/>
              </a:solidFill>
              <a:latin typeface="Rubik"/>
              <a:ea typeface="Rubik"/>
              <a:cs typeface="Rubik"/>
              <a:sym typeface="Rubik"/>
            </a:endParaRPr>
          </a:p>
          <a:p>
            <a:pPr indent="0" lvl="0" marL="0" rtl="0" algn="ctr">
              <a:spcBef>
                <a:spcPts val="1000"/>
              </a:spcBef>
              <a:spcAft>
                <a:spcPts val="0"/>
              </a:spcAft>
              <a:buNone/>
            </a:pPr>
            <a:r>
              <a:rPr lang="es" sz="2400">
                <a:solidFill>
                  <a:srgbClr val="FFFFFF"/>
                </a:solidFill>
                <a:latin typeface="Rubik Light"/>
                <a:ea typeface="Rubik Light"/>
                <a:cs typeface="Rubik Light"/>
                <a:sym typeface="Rubik Light"/>
              </a:rPr>
              <a:t>New items have no ratings, new users have no history.</a:t>
            </a:r>
            <a:endParaRPr sz="2400">
              <a:solidFill>
                <a:srgbClr val="FFFFFF"/>
              </a:solidFill>
              <a:latin typeface="Rubik Light"/>
              <a:ea typeface="Rubik Light"/>
              <a:cs typeface="Rubik Light"/>
              <a:sym typeface="Rubik Light"/>
            </a:endParaRPr>
          </a:p>
        </p:txBody>
      </p:sp>
      <p:cxnSp>
        <p:nvCxnSpPr>
          <p:cNvPr id="583" name="Google Shape;583;p108"/>
          <p:cNvCxnSpPr/>
          <p:nvPr/>
        </p:nvCxnSpPr>
        <p:spPr>
          <a:xfrm>
            <a:off x="4607725" y="2434075"/>
            <a:ext cx="381000" cy="0"/>
          </a:xfrm>
          <a:prstGeom prst="straightConnector1">
            <a:avLst/>
          </a:prstGeom>
          <a:noFill/>
          <a:ln cap="flat" cmpd="sng" w="28575">
            <a:solidFill>
              <a:srgbClr val="FFFFFF"/>
            </a:solidFill>
            <a:prstDash val="solid"/>
            <a:round/>
            <a:headEnd len="med" w="med" type="none"/>
            <a:tailEnd len="med" w="med" type="none"/>
          </a:ln>
        </p:spPr>
      </p:cxn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7" name="Shape 587"/>
        <p:cNvGrpSpPr/>
        <p:nvPr/>
      </p:nvGrpSpPr>
      <p:grpSpPr>
        <a:xfrm>
          <a:off x="0" y="0"/>
          <a:ext cx="0" cy="0"/>
          <a:chOff x="0" y="0"/>
          <a:chExt cx="0" cy="0"/>
        </a:xfrm>
      </p:grpSpPr>
      <p:sp>
        <p:nvSpPr>
          <p:cNvPr id="588" name="Google Shape;588;p109"/>
          <p:cNvSpPr txBox="1"/>
          <p:nvPr/>
        </p:nvSpPr>
        <p:spPr>
          <a:xfrm>
            <a:off x="899775" y="1278750"/>
            <a:ext cx="7213500" cy="653100"/>
          </a:xfrm>
          <a:prstGeom prst="rect">
            <a:avLst/>
          </a:prstGeom>
          <a:noFill/>
          <a:ln>
            <a:noFill/>
          </a:ln>
        </p:spPr>
        <p:txBody>
          <a:bodyPr anchorCtr="0" anchor="t" bIns="91425" lIns="91425" spcFirstLastPara="1" rIns="91425" wrap="square" tIns="91425">
            <a:noAutofit/>
          </a:bodyPr>
          <a:lstStyle/>
          <a:p>
            <a:pPr indent="-381000" lvl="0" marL="457200" marR="0" rtl="0" algn="l">
              <a:lnSpc>
                <a:spcPct val="100000"/>
              </a:lnSpc>
              <a:spcBef>
                <a:spcPts val="0"/>
              </a:spcBef>
              <a:spcAft>
                <a:spcPts val="0"/>
              </a:spcAft>
              <a:buClr>
                <a:srgbClr val="E1446D"/>
              </a:buClr>
              <a:buSzPts val="2400"/>
              <a:buFont typeface="Rubik"/>
              <a:buAutoNum type="arabicPeriod"/>
            </a:pPr>
            <a:r>
              <a:rPr b="1" lang="es" sz="2400">
                <a:solidFill>
                  <a:srgbClr val="E1446D"/>
                </a:solidFill>
                <a:latin typeface="Rubik"/>
                <a:ea typeface="Rubik"/>
                <a:cs typeface="Rubik"/>
                <a:sym typeface="Rubik"/>
              </a:rPr>
              <a:t>Basado en contenidos</a:t>
            </a:r>
            <a:endParaRPr b="1" sz="2400">
              <a:solidFill>
                <a:srgbClr val="E1446D"/>
              </a:solidFill>
              <a:latin typeface="Rubik"/>
              <a:ea typeface="Rubik"/>
              <a:cs typeface="Rubik"/>
              <a:sym typeface="Rubik"/>
            </a:endParaRPr>
          </a:p>
          <a:p>
            <a:pPr indent="-381000" lvl="0" marL="457200" marR="0" rtl="0" algn="l">
              <a:lnSpc>
                <a:spcPct val="100000"/>
              </a:lnSpc>
              <a:spcBef>
                <a:spcPts val="1000"/>
              </a:spcBef>
              <a:spcAft>
                <a:spcPts val="0"/>
              </a:spcAft>
              <a:buClr>
                <a:srgbClr val="CCCCCC"/>
              </a:buClr>
              <a:buSzPts val="2400"/>
              <a:buFont typeface="Rubik"/>
              <a:buAutoNum type="arabicPeriod"/>
            </a:pPr>
            <a:r>
              <a:rPr lang="es" sz="2400">
                <a:solidFill>
                  <a:srgbClr val="CCCCCC"/>
                </a:solidFill>
                <a:latin typeface="Rubik"/>
                <a:ea typeface="Rubik"/>
                <a:cs typeface="Rubik"/>
                <a:sym typeface="Rubik"/>
              </a:rPr>
              <a:t>Filtro colaborativo</a:t>
            </a:r>
            <a:endParaRPr sz="2400">
              <a:solidFill>
                <a:srgbClr val="CCCCCC"/>
              </a:solidFill>
              <a:latin typeface="Rubik"/>
              <a:ea typeface="Rubik"/>
              <a:cs typeface="Rubik"/>
              <a:sym typeface="Rubik"/>
            </a:endParaRPr>
          </a:p>
          <a:p>
            <a:pPr indent="0" lvl="0" marL="457200" marR="0" rtl="0" algn="l">
              <a:lnSpc>
                <a:spcPct val="100000"/>
              </a:lnSpc>
              <a:spcBef>
                <a:spcPts val="1000"/>
              </a:spcBef>
              <a:spcAft>
                <a:spcPts val="1000"/>
              </a:spcAft>
              <a:buNone/>
            </a:pPr>
            <a:r>
              <a:t/>
            </a:r>
            <a:endParaRPr sz="2400">
              <a:solidFill>
                <a:srgbClr val="CCCCCC"/>
              </a:solidFill>
              <a:latin typeface="Rubik"/>
              <a:ea typeface="Rubik"/>
              <a:cs typeface="Rubik"/>
              <a:sym typeface="Rubik"/>
            </a:endParaRPr>
          </a:p>
        </p:txBody>
      </p:sp>
      <p:sp>
        <p:nvSpPr>
          <p:cNvPr id="589" name="Google Shape;589;p109"/>
          <p:cNvSpPr txBox="1"/>
          <p:nvPr/>
        </p:nvSpPr>
        <p:spPr>
          <a:xfrm>
            <a:off x="899775" y="299275"/>
            <a:ext cx="7329300" cy="58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2800">
                <a:solidFill>
                  <a:srgbClr val="434343"/>
                </a:solidFill>
                <a:latin typeface="Rubik"/>
                <a:ea typeface="Rubik"/>
                <a:cs typeface="Rubik"/>
                <a:sym typeface="Rubik"/>
              </a:rPr>
              <a:t>Sistemas de recomendación</a:t>
            </a:r>
            <a:endParaRPr sz="1800">
              <a:solidFill>
                <a:srgbClr val="E1446D"/>
              </a:solidFill>
              <a:latin typeface="Rubik"/>
              <a:ea typeface="Rubik"/>
              <a:cs typeface="Rubik"/>
              <a:sym typeface="Rubik"/>
            </a:endParaRPr>
          </a:p>
        </p:txBody>
      </p:sp>
      <p:sp>
        <p:nvSpPr>
          <p:cNvPr id="590" name="Google Shape;590;p10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0" name="Shape 370"/>
        <p:cNvGrpSpPr/>
        <p:nvPr/>
      </p:nvGrpSpPr>
      <p:grpSpPr>
        <a:xfrm>
          <a:off x="0" y="0"/>
          <a:ext cx="0" cy="0"/>
          <a:chOff x="0" y="0"/>
          <a:chExt cx="0" cy="0"/>
        </a:xfrm>
      </p:grpSpPr>
      <p:sp>
        <p:nvSpPr>
          <p:cNvPr id="371" name="Google Shape;371;p83"/>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s"/>
              <a:t>‹#›</a:t>
            </a:fld>
            <a:endParaRPr/>
          </a:p>
        </p:txBody>
      </p:sp>
      <p:graphicFrame>
        <p:nvGraphicFramePr>
          <p:cNvPr id="372" name="Google Shape;372;p83"/>
          <p:cNvGraphicFramePr/>
          <p:nvPr/>
        </p:nvGraphicFramePr>
        <p:xfrm>
          <a:off x="833125" y="1519500"/>
          <a:ext cx="3000000" cy="3000000"/>
        </p:xfrm>
        <a:graphic>
          <a:graphicData uri="http://schemas.openxmlformats.org/drawingml/2006/table">
            <a:tbl>
              <a:tblPr>
                <a:noFill/>
                <a:tableStyleId>{74A5CE3C-9249-4F40-8C8B-3BD342FA2F7D}</a:tableStyleId>
              </a:tblPr>
              <a:tblGrid>
                <a:gridCol w="6455650"/>
              </a:tblGrid>
              <a:tr h="381000">
                <a:tc>
                  <a:txBody>
                    <a:bodyPr/>
                    <a:lstStyle/>
                    <a:p>
                      <a:pPr indent="0" lvl="0" marL="0" marR="0" rtl="0" algn="l">
                        <a:lnSpc>
                          <a:spcPct val="100000"/>
                        </a:lnSpc>
                        <a:spcBef>
                          <a:spcPts val="0"/>
                        </a:spcBef>
                        <a:spcAft>
                          <a:spcPts val="0"/>
                        </a:spcAft>
                        <a:buNone/>
                      </a:pPr>
                      <a:r>
                        <a:rPr lang="es">
                          <a:solidFill>
                            <a:srgbClr val="434343"/>
                          </a:solidFill>
                          <a:latin typeface="Rubik"/>
                          <a:ea typeface="Rubik"/>
                          <a:cs typeface="Rubik"/>
                          <a:sym typeface="Rubik"/>
                        </a:rPr>
                        <a:t>¿Cómo anduvieron?</a:t>
                      </a:r>
                      <a:endParaRPr>
                        <a:solidFill>
                          <a:srgbClr val="434343"/>
                        </a:solidFill>
                        <a:latin typeface="Rubik"/>
                        <a:ea typeface="Rubik"/>
                        <a:cs typeface="Rubik"/>
                        <a:sym typeface="Rubik"/>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381000">
                <a:tc>
                  <a:txBody>
                    <a:bodyPr/>
                    <a:lstStyle/>
                    <a:p>
                      <a:pPr indent="0" lvl="0" marL="0" marR="0" rtl="0" algn="l">
                        <a:lnSpc>
                          <a:spcPct val="100000"/>
                        </a:lnSpc>
                        <a:spcBef>
                          <a:spcPts val="0"/>
                        </a:spcBef>
                        <a:spcAft>
                          <a:spcPts val="0"/>
                        </a:spcAft>
                        <a:buNone/>
                      </a:pPr>
                      <a:r>
                        <a:rPr lang="es">
                          <a:solidFill>
                            <a:srgbClr val="434343"/>
                          </a:solidFill>
                          <a:latin typeface="Rubik"/>
                          <a:ea typeface="Rubik"/>
                          <a:cs typeface="Rubik"/>
                          <a:sym typeface="Rubik"/>
                        </a:rPr>
                        <a:t>Explicación</a:t>
                      </a:r>
                      <a:r>
                        <a:rPr lang="es">
                          <a:solidFill>
                            <a:srgbClr val="434343"/>
                          </a:solidFill>
                          <a:latin typeface="Rubik"/>
                          <a:ea typeface="Rubik"/>
                          <a:cs typeface="Rubik"/>
                          <a:sym typeface="Rubik"/>
                        </a:rPr>
                        <a:t>: Sistemas de recomendación</a:t>
                      </a:r>
                      <a:endParaRPr>
                        <a:solidFill>
                          <a:srgbClr val="434343"/>
                        </a:solidFill>
                        <a:latin typeface="Rubik"/>
                        <a:ea typeface="Rubik"/>
                        <a:cs typeface="Rubik"/>
                        <a:sym typeface="Rubik"/>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381000">
                <a:tc>
                  <a:txBody>
                    <a:bodyPr/>
                    <a:lstStyle/>
                    <a:p>
                      <a:pPr indent="0" lvl="0" marL="0" rtl="0" algn="l">
                        <a:spcBef>
                          <a:spcPts val="0"/>
                        </a:spcBef>
                        <a:spcAft>
                          <a:spcPts val="0"/>
                        </a:spcAft>
                        <a:buNone/>
                      </a:pPr>
                      <a:r>
                        <a:rPr lang="es">
                          <a:solidFill>
                            <a:srgbClr val="434343"/>
                          </a:solidFill>
                          <a:latin typeface="Rubik"/>
                          <a:ea typeface="Rubik"/>
                          <a:cs typeface="Rubik"/>
                          <a:sym typeface="Rubik"/>
                        </a:rPr>
                        <a:t>Break</a:t>
                      </a:r>
                      <a:endParaRPr>
                        <a:solidFill>
                          <a:srgbClr val="434343"/>
                        </a:solidFill>
                        <a:latin typeface="Rubik"/>
                        <a:ea typeface="Rubik"/>
                        <a:cs typeface="Rubik"/>
                        <a:sym typeface="Rubik"/>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381000">
                <a:tc>
                  <a:txBody>
                    <a:bodyPr/>
                    <a:lstStyle/>
                    <a:p>
                      <a:pPr indent="0" lvl="0" marL="0" rtl="0" algn="l">
                        <a:spcBef>
                          <a:spcPts val="0"/>
                        </a:spcBef>
                        <a:spcAft>
                          <a:spcPts val="0"/>
                        </a:spcAft>
                        <a:buNone/>
                      </a:pPr>
                      <a:r>
                        <a:rPr lang="es">
                          <a:solidFill>
                            <a:srgbClr val="434343"/>
                          </a:solidFill>
                          <a:latin typeface="Rubik"/>
                          <a:ea typeface="Rubik"/>
                          <a:cs typeface="Rubik"/>
                          <a:sym typeface="Rubik"/>
                        </a:rPr>
                        <a:t>Explicación: Sistemas de recomendación</a:t>
                      </a:r>
                      <a:endParaRPr>
                        <a:solidFill>
                          <a:srgbClr val="434343"/>
                        </a:solidFill>
                        <a:latin typeface="Rubik"/>
                        <a:ea typeface="Rubik"/>
                        <a:cs typeface="Rubik"/>
                        <a:sym typeface="Rubik"/>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381000">
                <a:tc>
                  <a:txBody>
                    <a:bodyPr/>
                    <a:lstStyle/>
                    <a:p>
                      <a:pPr indent="0" lvl="0" marL="0" rtl="0" algn="l">
                        <a:spcBef>
                          <a:spcPts val="0"/>
                        </a:spcBef>
                        <a:spcAft>
                          <a:spcPts val="0"/>
                        </a:spcAft>
                        <a:buNone/>
                      </a:pPr>
                      <a:r>
                        <a:rPr lang="es">
                          <a:solidFill>
                            <a:srgbClr val="434343"/>
                          </a:solidFill>
                          <a:latin typeface="Rubik"/>
                          <a:ea typeface="Rubik"/>
                          <a:cs typeface="Rubik"/>
                          <a:sym typeface="Rubik"/>
                        </a:rPr>
                        <a:t>Hands-on training</a:t>
                      </a:r>
                      <a:endParaRPr>
                        <a:solidFill>
                          <a:srgbClr val="434343"/>
                        </a:solidFill>
                        <a:latin typeface="Rubik"/>
                        <a:ea typeface="Rubik"/>
                        <a:cs typeface="Rubik"/>
                        <a:sym typeface="Rubik"/>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381000">
                <a:tc>
                  <a:txBody>
                    <a:bodyPr/>
                    <a:lstStyle/>
                    <a:p>
                      <a:pPr indent="0" lvl="0" marL="0" rtl="0" algn="l">
                        <a:spcBef>
                          <a:spcPts val="0"/>
                        </a:spcBef>
                        <a:spcAft>
                          <a:spcPts val="0"/>
                        </a:spcAft>
                        <a:buClr>
                          <a:srgbClr val="1A9988"/>
                        </a:buClr>
                        <a:buSzPts val="1400"/>
                        <a:buFont typeface="Arial"/>
                        <a:buNone/>
                      </a:pPr>
                      <a:r>
                        <a:rPr lang="es">
                          <a:solidFill>
                            <a:srgbClr val="434343"/>
                          </a:solidFill>
                          <a:latin typeface="Rubik"/>
                          <a:ea typeface="Rubik"/>
                          <a:cs typeface="Rubik"/>
                          <a:sym typeface="Rubik"/>
                        </a:rPr>
                        <a:t>Entrega 06</a:t>
                      </a:r>
                      <a:endParaRPr>
                        <a:solidFill>
                          <a:srgbClr val="434343"/>
                        </a:solidFill>
                        <a:latin typeface="Rubik"/>
                        <a:ea typeface="Rubik"/>
                        <a:cs typeface="Rubik"/>
                        <a:sym typeface="Rubik"/>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381000">
                <a:tc>
                  <a:txBody>
                    <a:bodyPr/>
                    <a:lstStyle/>
                    <a:p>
                      <a:pPr indent="0" lvl="0" marL="0" rtl="0" algn="l">
                        <a:spcBef>
                          <a:spcPts val="0"/>
                        </a:spcBef>
                        <a:spcAft>
                          <a:spcPts val="0"/>
                        </a:spcAft>
                        <a:buNone/>
                      </a:pPr>
                      <a:r>
                        <a:rPr lang="es">
                          <a:solidFill>
                            <a:srgbClr val="434343"/>
                          </a:solidFill>
                          <a:latin typeface="Rubik"/>
                          <a:ea typeface="Rubik"/>
                          <a:cs typeface="Rubik"/>
                          <a:sym typeface="Rubik"/>
                        </a:rPr>
                        <a:t>Cierre</a:t>
                      </a:r>
                      <a:endParaRPr>
                        <a:solidFill>
                          <a:srgbClr val="434343"/>
                        </a:solidFill>
                        <a:latin typeface="Rubik"/>
                        <a:ea typeface="Rubik"/>
                        <a:cs typeface="Rubik"/>
                        <a:sym typeface="Rubik"/>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bl>
          </a:graphicData>
        </a:graphic>
      </p:graphicFrame>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4" name="Shape 594"/>
        <p:cNvGrpSpPr/>
        <p:nvPr/>
      </p:nvGrpSpPr>
      <p:grpSpPr>
        <a:xfrm>
          <a:off x="0" y="0"/>
          <a:ext cx="0" cy="0"/>
          <a:chOff x="0" y="0"/>
          <a:chExt cx="0" cy="0"/>
        </a:xfrm>
      </p:grpSpPr>
      <p:sp>
        <p:nvSpPr>
          <p:cNvPr id="595" name="Google Shape;595;p110"/>
          <p:cNvSpPr txBox="1"/>
          <p:nvPr/>
        </p:nvSpPr>
        <p:spPr>
          <a:xfrm>
            <a:off x="899775" y="299275"/>
            <a:ext cx="7329300" cy="58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2800">
                <a:solidFill>
                  <a:srgbClr val="434343"/>
                </a:solidFill>
                <a:latin typeface="Rubik"/>
                <a:ea typeface="Rubik"/>
                <a:cs typeface="Rubik"/>
                <a:sym typeface="Rubik"/>
              </a:rPr>
              <a:t>SR </a:t>
            </a:r>
            <a:r>
              <a:rPr b="1" lang="es" sz="2800">
                <a:solidFill>
                  <a:srgbClr val="E1446D"/>
                </a:solidFill>
                <a:latin typeface="Rubik"/>
                <a:ea typeface="Rubik"/>
                <a:cs typeface="Rubik"/>
                <a:sym typeface="Rubik"/>
              </a:rPr>
              <a:t>· Basado en contenidos</a:t>
            </a:r>
            <a:endParaRPr sz="1800">
              <a:solidFill>
                <a:srgbClr val="E1446D"/>
              </a:solidFill>
              <a:latin typeface="Rubik"/>
              <a:ea typeface="Rubik"/>
              <a:cs typeface="Rubik"/>
              <a:sym typeface="Rubik"/>
            </a:endParaRPr>
          </a:p>
        </p:txBody>
      </p:sp>
      <p:sp>
        <p:nvSpPr>
          <p:cNvPr id="596" name="Google Shape;596;p11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pic>
        <p:nvPicPr>
          <p:cNvPr id="597" name="Google Shape;597;p110"/>
          <p:cNvPicPr preferRelativeResize="0"/>
          <p:nvPr/>
        </p:nvPicPr>
        <p:blipFill>
          <a:blip r:embed="rId3">
            <a:alphaModFix/>
          </a:blip>
          <a:stretch>
            <a:fillRect/>
          </a:stretch>
        </p:blipFill>
        <p:spPr>
          <a:xfrm>
            <a:off x="1535725" y="1020700"/>
            <a:ext cx="5573594" cy="38872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1" name="Shape 601"/>
        <p:cNvGrpSpPr/>
        <p:nvPr/>
      </p:nvGrpSpPr>
      <p:grpSpPr>
        <a:xfrm>
          <a:off x="0" y="0"/>
          <a:ext cx="0" cy="0"/>
          <a:chOff x="0" y="0"/>
          <a:chExt cx="0" cy="0"/>
        </a:xfrm>
      </p:grpSpPr>
      <p:sp>
        <p:nvSpPr>
          <p:cNvPr id="602" name="Google Shape;602;p111"/>
          <p:cNvSpPr txBox="1"/>
          <p:nvPr/>
        </p:nvSpPr>
        <p:spPr>
          <a:xfrm>
            <a:off x="899775" y="299275"/>
            <a:ext cx="7329300" cy="58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2800">
                <a:solidFill>
                  <a:srgbClr val="434343"/>
                </a:solidFill>
                <a:latin typeface="Rubik"/>
                <a:ea typeface="Rubik"/>
                <a:cs typeface="Rubik"/>
                <a:sym typeface="Rubik"/>
              </a:rPr>
              <a:t>SR </a:t>
            </a:r>
            <a:r>
              <a:rPr b="1" lang="es" sz="2800">
                <a:solidFill>
                  <a:srgbClr val="E1446D"/>
                </a:solidFill>
                <a:latin typeface="Rubik"/>
                <a:ea typeface="Rubik"/>
                <a:cs typeface="Rubik"/>
                <a:sym typeface="Rubik"/>
              </a:rPr>
              <a:t>· Basado en contenidos</a:t>
            </a:r>
            <a:endParaRPr sz="1800">
              <a:solidFill>
                <a:srgbClr val="E1446D"/>
              </a:solidFill>
              <a:latin typeface="Rubik"/>
              <a:ea typeface="Rubik"/>
              <a:cs typeface="Rubik"/>
              <a:sym typeface="Rubik"/>
            </a:endParaRPr>
          </a:p>
        </p:txBody>
      </p:sp>
      <p:sp>
        <p:nvSpPr>
          <p:cNvPr id="603" name="Google Shape;603;p11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
        <p:nvSpPr>
          <p:cNvPr id="604" name="Google Shape;604;p111"/>
          <p:cNvSpPr txBox="1"/>
          <p:nvPr/>
        </p:nvSpPr>
        <p:spPr>
          <a:xfrm>
            <a:off x="995850" y="1144325"/>
            <a:ext cx="7088400" cy="682500"/>
          </a:xfrm>
          <a:prstGeom prst="rect">
            <a:avLst/>
          </a:prstGeom>
          <a:solidFill>
            <a:srgbClr val="F3F3F3"/>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lang="es" sz="1600">
                <a:solidFill>
                  <a:srgbClr val="434343"/>
                </a:solidFill>
                <a:latin typeface="Rubik"/>
                <a:ea typeface="Rubik"/>
                <a:cs typeface="Rubik"/>
                <a:sym typeface="Rubik"/>
              </a:rPr>
              <a:t>Idea:</a:t>
            </a:r>
            <a:r>
              <a:rPr lang="es" sz="1600">
                <a:solidFill>
                  <a:srgbClr val="434343"/>
                </a:solidFill>
                <a:latin typeface="Rubik"/>
                <a:ea typeface="Rubik"/>
                <a:cs typeface="Rubik"/>
                <a:sym typeface="Rubik"/>
              </a:rPr>
              <a:t> recomendar ítems al usuario que sean similares a aquellos que puntuó positivamente antes (o, en su defecto, que consumió). Para ello: </a:t>
            </a:r>
            <a:endParaRPr i="0" sz="1600" u="none" cap="none" strike="noStrike">
              <a:solidFill>
                <a:srgbClr val="434343"/>
              </a:solidFill>
              <a:latin typeface="Rubik"/>
              <a:ea typeface="Rubik"/>
              <a:cs typeface="Rubik"/>
              <a:sym typeface="Rubik"/>
            </a:endParaRPr>
          </a:p>
        </p:txBody>
      </p:sp>
      <p:cxnSp>
        <p:nvCxnSpPr>
          <p:cNvPr id="605" name="Google Shape;605;p111"/>
          <p:cNvCxnSpPr/>
          <p:nvPr/>
        </p:nvCxnSpPr>
        <p:spPr>
          <a:xfrm>
            <a:off x="1333500" y="2005450"/>
            <a:ext cx="0" cy="2869500"/>
          </a:xfrm>
          <a:prstGeom prst="straightConnector1">
            <a:avLst/>
          </a:prstGeom>
          <a:noFill/>
          <a:ln cap="flat" cmpd="sng" w="9525">
            <a:solidFill>
              <a:srgbClr val="666666"/>
            </a:solidFill>
            <a:prstDash val="solid"/>
            <a:round/>
            <a:headEnd len="med" w="med" type="none"/>
            <a:tailEnd len="med" w="med" type="none"/>
          </a:ln>
        </p:spPr>
      </p:cxnSp>
      <p:sp>
        <p:nvSpPr>
          <p:cNvPr id="606" name="Google Shape;606;p111"/>
          <p:cNvSpPr txBox="1"/>
          <p:nvPr/>
        </p:nvSpPr>
        <p:spPr>
          <a:xfrm>
            <a:off x="1333500" y="2005450"/>
            <a:ext cx="7465200" cy="27420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rgbClr val="434343"/>
              </a:buClr>
              <a:buSzPts val="1400"/>
              <a:buFont typeface="Rubik"/>
              <a:buAutoNum type="arabicPeriod"/>
            </a:pPr>
            <a:r>
              <a:rPr lang="es">
                <a:solidFill>
                  <a:srgbClr val="434343"/>
                </a:solidFill>
                <a:latin typeface="Rubik"/>
                <a:ea typeface="Rubik"/>
                <a:cs typeface="Rubik"/>
                <a:sym typeface="Rubik"/>
              </a:rPr>
              <a:t>Para cada ítem, debemos construir un perfil.</a:t>
            </a:r>
            <a:endParaRPr>
              <a:solidFill>
                <a:srgbClr val="434343"/>
              </a:solidFill>
              <a:latin typeface="Rubik"/>
              <a:ea typeface="Rubik"/>
              <a:cs typeface="Rubik"/>
              <a:sym typeface="Rubik"/>
            </a:endParaRPr>
          </a:p>
          <a:p>
            <a:pPr indent="-317500" lvl="1" marL="914400" rtl="0" algn="l">
              <a:spcBef>
                <a:spcPts val="500"/>
              </a:spcBef>
              <a:spcAft>
                <a:spcPts val="0"/>
              </a:spcAft>
              <a:buClr>
                <a:srgbClr val="434343"/>
              </a:buClr>
              <a:buSzPts val="1400"/>
              <a:buAutoNum type="alphaLcPeriod"/>
            </a:pPr>
            <a:r>
              <a:rPr lang="es">
                <a:solidFill>
                  <a:srgbClr val="434343"/>
                </a:solidFill>
                <a:latin typeface="Rubik Light"/>
                <a:ea typeface="Rubik Light"/>
                <a:cs typeface="Rubik Light"/>
                <a:sym typeface="Rubik Light"/>
              </a:rPr>
              <a:t>Casos sencillos: información fácilmente disponible. Películas: director, género, actores, año, etc.</a:t>
            </a:r>
            <a:endParaRPr>
              <a:solidFill>
                <a:srgbClr val="434343"/>
              </a:solidFill>
              <a:latin typeface="Rubik Light"/>
              <a:ea typeface="Rubik Light"/>
              <a:cs typeface="Rubik Light"/>
              <a:sym typeface="Rubik Light"/>
            </a:endParaRPr>
          </a:p>
          <a:p>
            <a:pPr indent="-317500" lvl="1" marL="914400" rtl="0" algn="l">
              <a:spcBef>
                <a:spcPts val="0"/>
              </a:spcBef>
              <a:spcAft>
                <a:spcPts val="0"/>
              </a:spcAft>
              <a:buClr>
                <a:srgbClr val="434343"/>
              </a:buClr>
              <a:buSzPts val="1400"/>
              <a:buAutoNum type="alphaLcPeriod"/>
            </a:pPr>
            <a:r>
              <a:rPr lang="es">
                <a:solidFill>
                  <a:srgbClr val="434343"/>
                </a:solidFill>
                <a:latin typeface="Rubik Light"/>
                <a:ea typeface="Rubik Light"/>
                <a:cs typeface="Rubik Light"/>
                <a:sym typeface="Rubik Light"/>
              </a:rPr>
              <a:t>Casos no-sencillos. Debemos extraer features de los ítems. Noticias: hay que usar la batería de herramientas de NLP (tf-idf, etc.)</a:t>
            </a:r>
            <a:endParaRPr>
              <a:solidFill>
                <a:srgbClr val="434343"/>
              </a:solidFill>
              <a:latin typeface="Rubik Light"/>
              <a:ea typeface="Rubik Light"/>
              <a:cs typeface="Rubik Light"/>
              <a:sym typeface="Rubik Light"/>
            </a:endParaRPr>
          </a:p>
          <a:p>
            <a:pPr indent="-317500" lvl="0" marL="457200" rtl="0" algn="l">
              <a:spcBef>
                <a:spcPts val="1000"/>
              </a:spcBef>
              <a:spcAft>
                <a:spcPts val="0"/>
              </a:spcAft>
              <a:buClr>
                <a:srgbClr val="434343"/>
              </a:buClr>
              <a:buSzPts val="1400"/>
              <a:buFont typeface="Rubik"/>
              <a:buAutoNum type="arabicPeriod"/>
            </a:pPr>
            <a:r>
              <a:rPr lang="es">
                <a:solidFill>
                  <a:srgbClr val="434343"/>
                </a:solidFill>
                <a:latin typeface="Rubik"/>
                <a:ea typeface="Rubik"/>
                <a:cs typeface="Rubik"/>
                <a:sym typeface="Rubik"/>
              </a:rPr>
              <a:t>Idealmente, también hay que construir un perfil de qué cosas le gustan al usuario.</a:t>
            </a:r>
            <a:endParaRPr>
              <a:solidFill>
                <a:srgbClr val="434343"/>
              </a:solidFill>
              <a:latin typeface="Rubik"/>
              <a:ea typeface="Rubik"/>
              <a:cs typeface="Rubik"/>
              <a:sym typeface="Rubik"/>
            </a:endParaRPr>
          </a:p>
          <a:p>
            <a:pPr indent="-317500" lvl="0" marL="457200" rtl="0" algn="l">
              <a:spcBef>
                <a:spcPts val="1000"/>
              </a:spcBef>
              <a:spcAft>
                <a:spcPts val="0"/>
              </a:spcAft>
              <a:buClr>
                <a:srgbClr val="434343"/>
              </a:buClr>
              <a:buSzPts val="1400"/>
              <a:buFont typeface="Rubik"/>
              <a:buAutoNum type="arabicPeriod"/>
            </a:pPr>
            <a:r>
              <a:rPr lang="es">
                <a:solidFill>
                  <a:srgbClr val="434343"/>
                </a:solidFill>
                <a:latin typeface="Rubik"/>
                <a:ea typeface="Rubik"/>
                <a:cs typeface="Rubik"/>
                <a:sym typeface="Rubik"/>
              </a:rPr>
              <a:t>Usamos una métrica de distancia para encontrar ítems similares.</a:t>
            </a:r>
            <a:endParaRPr>
              <a:solidFill>
                <a:srgbClr val="434343"/>
              </a:solidFill>
              <a:latin typeface="Rubik"/>
              <a:ea typeface="Rubik"/>
              <a:cs typeface="Rubik"/>
              <a:sym typeface="Rubik"/>
            </a:endParaRPr>
          </a:p>
          <a:p>
            <a:pPr indent="-317500" lvl="1" marL="914400" rtl="0" algn="l">
              <a:spcBef>
                <a:spcPts val="500"/>
              </a:spcBef>
              <a:spcAft>
                <a:spcPts val="0"/>
              </a:spcAft>
              <a:buClr>
                <a:srgbClr val="434343"/>
              </a:buClr>
              <a:buSzPts val="1400"/>
              <a:buFont typeface="Rubik Light"/>
              <a:buAutoNum type="alphaLcPeriod"/>
            </a:pPr>
            <a:r>
              <a:rPr lang="es">
                <a:solidFill>
                  <a:srgbClr val="434343"/>
                </a:solidFill>
                <a:latin typeface="Rubik Light"/>
                <a:ea typeface="Rubik Light"/>
                <a:cs typeface="Rubik Light"/>
                <a:sym typeface="Rubik Light"/>
              </a:rPr>
              <a:t>Índice Jaccard</a:t>
            </a:r>
            <a:endParaRPr>
              <a:solidFill>
                <a:srgbClr val="434343"/>
              </a:solidFill>
              <a:latin typeface="Rubik Light"/>
              <a:ea typeface="Rubik Light"/>
              <a:cs typeface="Rubik Light"/>
              <a:sym typeface="Rubik Light"/>
            </a:endParaRPr>
          </a:p>
          <a:p>
            <a:pPr indent="-317500" lvl="1" marL="914400" rtl="0" algn="l">
              <a:spcBef>
                <a:spcPts val="0"/>
              </a:spcBef>
              <a:spcAft>
                <a:spcPts val="0"/>
              </a:spcAft>
              <a:buClr>
                <a:srgbClr val="434343"/>
              </a:buClr>
              <a:buSzPts val="1400"/>
              <a:buFont typeface="Rubik Light"/>
              <a:buAutoNum type="alphaLcPeriod"/>
            </a:pPr>
            <a:r>
              <a:rPr lang="es">
                <a:solidFill>
                  <a:srgbClr val="434343"/>
                </a:solidFill>
                <a:latin typeface="Rubik Light"/>
                <a:ea typeface="Rubik Light"/>
                <a:cs typeface="Rubik Light"/>
                <a:sym typeface="Rubik Light"/>
              </a:rPr>
              <a:t>Distancia coseno</a:t>
            </a:r>
            <a:endParaRPr>
              <a:solidFill>
                <a:srgbClr val="434343"/>
              </a:solidFill>
              <a:latin typeface="Rubik Light"/>
              <a:ea typeface="Rubik Light"/>
              <a:cs typeface="Rubik Light"/>
              <a:sym typeface="Rubik Light"/>
            </a:endParaRPr>
          </a:p>
          <a:p>
            <a:pPr indent="-317500" lvl="0" marL="457200" rtl="0" algn="l">
              <a:spcBef>
                <a:spcPts val="1000"/>
              </a:spcBef>
              <a:spcAft>
                <a:spcPts val="0"/>
              </a:spcAft>
              <a:buClr>
                <a:srgbClr val="434343"/>
              </a:buClr>
              <a:buSzPts val="1400"/>
              <a:buFont typeface="Rubik"/>
              <a:buAutoNum type="arabicPeriod"/>
            </a:pPr>
            <a:r>
              <a:rPr lang="es">
                <a:solidFill>
                  <a:srgbClr val="434343"/>
                </a:solidFill>
                <a:latin typeface="Rubik"/>
                <a:ea typeface="Rubik"/>
                <a:cs typeface="Rubik"/>
                <a:sym typeface="Rubik"/>
              </a:rPr>
              <a:t>Recomendamos </a:t>
            </a:r>
            <a:endParaRPr>
              <a:solidFill>
                <a:srgbClr val="434343"/>
              </a:solidFill>
              <a:latin typeface="Rubik"/>
              <a:ea typeface="Rubik"/>
              <a:cs typeface="Rubik"/>
              <a:sym typeface="Rubik"/>
            </a:endParaRPr>
          </a:p>
          <a:p>
            <a:pPr indent="0" lvl="0" marL="457200" rtl="0" algn="l">
              <a:spcBef>
                <a:spcPts val="0"/>
              </a:spcBef>
              <a:spcAft>
                <a:spcPts val="0"/>
              </a:spcAft>
              <a:buNone/>
            </a:pPr>
            <a:r>
              <a:t/>
            </a:r>
            <a:endParaRPr>
              <a:solidFill>
                <a:srgbClr val="434343"/>
              </a:solidFill>
              <a:latin typeface="Rubik Light"/>
              <a:ea typeface="Rubik Light"/>
              <a:cs typeface="Rubik Light"/>
              <a:sym typeface="Rubik Light"/>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0" name="Shape 610"/>
        <p:cNvGrpSpPr/>
        <p:nvPr/>
      </p:nvGrpSpPr>
      <p:grpSpPr>
        <a:xfrm>
          <a:off x="0" y="0"/>
          <a:ext cx="0" cy="0"/>
          <a:chOff x="0" y="0"/>
          <a:chExt cx="0" cy="0"/>
        </a:xfrm>
      </p:grpSpPr>
      <p:sp>
        <p:nvSpPr>
          <p:cNvPr id="611" name="Google Shape;611;p112"/>
          <p:cNvSpPr txBox="1"/>
          <p:nvPr/>
        </p:nvSpPr>
        <p:spPr>
          <a:xfrm>
            <a:off x="899775" y="299275"/>
            <a:ext cx="7329300" cy="58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2800">
                <a:solidFill>
                  <a:srgbClr val="434343"/>
                </a:solidFill>
                <a:latin typeface="Rubik"/>
                <a:ea typeface="Rubik"/>
                <a:cs typeface="Rubik"/>
                <a:sym typeface="Rubik"/>
              </a:rPr>
              <a:t>SR </a:t>
            </a:r>
            <a:r>
              <a:rPr b="1" lang="es" sz="2800">
                <a:solidFill>
                  <a:srgbClr val="E1446D"/>
                </a:solidFill>
                <a:latin typeface="Rubik"/>
                <a:ea typeface="Rubik"/>
                <a:cs typeface="Rubik"/>
                <a:sym typeface="Rubik"/>
              </a:rPr>
              <a:t>· Basado en contenidos</a:t>
            </a:r>
            <a:endParaRPr sz="1800">
              <a:solidFill>
                <a:srgbClr val="E1446D"/>
              </a:solidFill>
              <a:latin typeface="Rubik"/>
              <a:ea typeface="Rubik"/>
              <a:cs typeface="Rubik"/>
              <a:sym typeface="Rubik"/>
            </a:endParaRPr>
          </a:p>
        </p:txBody>
      </p:sp>
      <p:sp>
        <p:nvSpPr>
          <p:cNvPr id="612" name="Google Shape;612;p11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pic>
        <p:nvPicPr>
          <p:cNvPr id="613" name="Google Shape;613;p112"/>
          <p:cNvPicPr preferRelativeResize="0"/>
          <p:nvPr/>
        </p:nvPicPr>
        <p:blipFill>
          <a:blip r:embed="rId3">
            <a:alphaModFix/>
          </a:blip>
          <a:stretch>
            <a:fillRect/>
          </a:stretch>
        </p:blipFill>
        <p:spPr>
          <a:xfrm>
            <a:off x="825775" y="1418575"/>
            <a:ext cx="548700" cy="548700"/>
          </a:xfrm>
          <a:prstGeom prst="rect">
            <a:avLst/>
          </a:prstGeom>
          <a:noFill/>
          <a:ln>
            <a:noFill/>
          </a:ln>
        </p:spPr>
      </p:pic>
      <p:pic>
        <p:nvPicPr>
          <p:cNvPr id="614" name="Google Shape;614;p112"/>
          <p:cNvPicPr preferRelativeResize="0"/>
          <p:nvPr/>
        </p:nvPicPr>
        <p:blipFill>
          <a:blip r:embed="rId3">
            <a:alphaModFix/>
          </a:blip>
          <a:stretch>
            <a:fillRect/>
          </a:stretch>
        </p:blipFill>
        <p:spPr>
          <a:xfrm flipH="1" rot="10800000">
            <a:off x="4877050" y="1418575"/>
            <a:ext cx="548700" cy="548700"/>
          </a:xfrm>
          <a:prstGeom prst="rect">
            <a:avLst/>
          </a:prstGeom>
          <a:noFill/>
          <a:ln>
            <a:noFill/>
          </a:ln>
        </p:spPr>
      </p:pic>
      <p:cxnSp>
        <p:nvCxnSpPr>
          <p:cNvPr id="615" name="Google Shape;615;p112"/>
          <p:cNvCxnSpPr/>
          <p:nvPr/>
        </p:nvCxnSpPr>
        <p:spPr>
          <a:xfrm>
            <a:off x="4453900" y="1176000"/>
            <a:ext cx="0" cy="3549000"/>
          </a:xfrm>
          <a:prstGeom prst="straightConnector1">
            <a:avLst/>
          </a:prstGeom>
          <a:noFill/>
          <a:ln cap="flat" cmpd="sng" w="9525">
            <a:solidFill>
              <a:srgbClr val="999999"/>
            </a:solidFill>
            <a:prstDash val="solid"/>
            <a:round/>
            <a:headEnd len="med" w="med" type="none"/>
            <a:tailEnd len="med" w="med" type="none"/>
          </a:ln>
        </p:spPr>
      </p:cxnSp>
      <p:graphicFrame>
        <p:nvGraphicFramePr>
          <p:cNvPr id="616" name="Google Shape;616;p112"/>
          <p:cNvGraphicFramePr/>
          <p:nvPr/>
        </p:nvGraphicFramePr>
        <p:xfrm>
          <a:off x="649750" y="2190775"/>
          <a:ext cx="3000000" cy="3000000"/>
        </p:xfrm>
        <a:graphic>
          <a:graphicData uri="http://schemas.openxmlformats.org/drawingml/2006/table">
            <a:tbl>
              <a:tblPr>
                <a:noFill/>
                <a:tableStyleId>{0DD8A1E5-9F94-40A9-8D89-5924D8FBDCBE}</a:tableStyleId>
              </a:tblPr>
              <a:tblGrid>
                <a:gridCol w="3536175"/>
              </a:tblGrid>
              <a:tr h="381000">
                <a:tc>
                  <a:txBody>
                    <a:bodyPr/>
                    <a:lstStyle/>
                    <a:p>
                      <a:pPr indent="0" lvl="0" marL="0" rtl="0" algn="l">
                        <a:spcBef>
                          <a:spcPts val="0"/>
                        </a:spcBef>
                        <a:spcAft>
                          <a:spcPts val="0"/>
                        </a:spcAft>
                        <a:buNone/>
                      </a:pPr>
                      <a:r>
                        <a:rPr lang="es">
                          <a:solidFill>
                            <a:srgbClr val="434343"/>
                          </a:solidFill>
                          <a:latin typeface="Rubik"/>
                          <a:ea typeface="Rubik"/>
                          <a:cs typeface="Rubik"/>
                          <a:sym typeface="Rubik"/>
                        </a:rPr>
                        <a:t>No necesitamos información de otros usuarios. (Sin </a:t>
                      </a:r>
                      <a:r>
                        <a:rPr i="1" lang="es">
                          <a:solidFill>
                            <a:srgbClr val="434343"/>
                          </a:solidFill>
                          <a:latin typeface="Rubik"/>
                          <a:ea typeface="Rubik"/>
                          <a:cs typeface="Rubik"/>
                          <a:sym typeface="Rubik"/>
                        </a:rPr>
                        <a:t>Cold-Start</a:t>
                      </a:r>
                      <a:r>
                        <a:rPr lang="es">
                          <a:solidFill>
                            <a:srgbClr val="434343"/>
                          </a:solidFill>
                          <a:latin typeface="Rubik"/>
                          <a:ea typeface="Rubik"/>
                          <a:cs typeface="Rubik"/>
                          <a:sym typeface="Rubik"/>
                        </a:rPr>
                        <a:t>)</a:t>
                      </a:r>
                      <a:endParaRPr>
                        <a:solidFill>
                          <a:srgbClr val="434343"/>
                        </a:solidFill>
                        <a:latin typeface="Rubik"/>
                        <a:ea typeface="Rubik"/>
                        <a:cs typeface="Rubik"/>
                        <a:sym typeface="Rubik"/>
                      </a:endParaRPr>
                    </a:p>
                  </a:txBody>
                  <a:tcPr marT="91425" marB="91425" marR="91425" marL="91425">
                    <a:lnL cap="flat" cmpd="sng" w="9525">
                      <a:solidFill>
                        <a:srgbClr val="666666">
                          <a:alpha val="0"/>
                        </a:srgbClr>
                      </a:solidFill>
                      <a:prstDash val="solid"/>
                      <a:round/>
                      <a:headEnd len="sm" w="sm" type="none"/>
                      <a:tailEnd len="sm" w="sm" type="none"/>
                    </a:lnL>
                    <a:lnR cap="flat" cmpd="sng" w="9525">
                      <a:solidFill>
                        <a:srgbClr val="666666">
                          <a:alpha val="0"/>
                        </a:srgbClr>
                      </a:solidFill>
                      <a:prstDash val="solid"/>
                      <a:round/>
                      <a:headEnd len="sm" w="sm" type="none"/>
                      <a:tailEnd len="sm" w="sm" type="none"/>
                    </a:lnR>
                    <a:lnT cap="flat" cmpd="sng" w="9525">
                      <a:solidFill>
                        <a:srgbClr val="666666">
                          <a:alpha val="0"/>
                        </a:srgbClr>
                      </a:solidFill>
                      <a:prstDash val="solid"/>
                      <a:round/>
                      <a:headEnd len="sm" w="sm" type="none"/>
                      <a:tailEnd len="sm" w="sm" type="none"/>
                    </a:lnT>
                    <a:lnB cap="flat" cmpd="sng" w="9525">
                      <a:solidFill>
                        <a:srgbClr val="666666">
                          <a:alpha val="0"/>
                        </a:srgbClr>
                      </a:solidFill>
                      <a:prstDash val="solid"/>
                      <a:round/>
                      <a:headEnd len="sm" w="sm" type="none"/>
                      <a:tailEnd len="sm" w="sm" type="none"/>
                    </a:lnB>
                  </a:tcPr>
                </a:tc>
              </a:tr>
              <a:tr h="381000">
                <a:tc>
                  <a:txBody>
                    <a:bodyPr/>
                    <a:lstStyle/>
                    <a:p>
                      <a:pPr indent="0" lvl="0" marL="0" rtl="0" algn="l">
                        <a:spcBef>
                          <a:spcPts val="0"/>
                        </a:spcBef>
                        <a:spcAft>
                          <a:spcPts val="0"/>
                        </a:spcAft>
                        <a:buNone/>
                      </a:pPr>
                      <a:r>
                        <a:rPr lang="es">
                          <a:solidFill>
                            <a:srgbClr val="434343"/>
                          </a:solidFill>
                          <a:latin typeface="Rubik"/>
                          <a:ea typeface="Rubik"/>
                          <a:cs typeface="Rubik"/>
                          <a:sym typeface="Rubik"/>
                        </a:rPr>
                        <a:t>Puede recomendar a usuarios con “paladar exquisito” o único</a:t>
                      </a:r>
                      <a:endParaRPr>
                        <a:solidFill>
                          <a:srgbClr val="434343"/>
                        </a:solidFill>
                        <a:latin typeface="Rubik"/>
                        <a:ea typeface="Rubik"/>
                        <a:cs typeface="Rubik"/>
                        <a:sym typeface="Rubik"/>
                      </a:endParaRPr>
                    </a:p>
                  </a:txBody>
                  <a:tcPr marT="91425" marB="91425" marR="91425" marL="91425">
                    <a:lnL cap="flat" cmpd="sng" w="9525">
                      <a:solidFill>
                        <a:srgbClr val="666666">
                          <a:alpha val="0"/>
                        </a:srgbClr>
                      </a:solidFill>
                      <a:prstDash val="solid"/>
                      <a:round/>
                      <a:headEnd len="sm" w="sm" type="none"/>
                      <a:tailEnd len="sm" w="sm" type="none"/>
                    </a:lnL>
                    <a:lnR cap="flat" cmpd="sng" w="9525">
                      <a:solidFill>
                        <a:srgbClr val="666666">
                          <a:alpha val="0"/>
                        </a:srgbClr>
                      </a:solidFill>
                      <a:prstDash val="solid"/>
                      <a:round/>
                      <a:headEnd len="sm" w="sm" type="none"/>
                      <a:tailEnd len="sm" w="sm" type="none"/>
                    </a:lnR>
                    <a:lnT cap="flat" cmpd="sng" w="9525">
                      <a:solidFill>
                        <a:srgbClr val="666666">
                          <a:alpha val="0"/>
                        </a:srgbClr>
                      </a:solidFill>
                      <a:prstDash val="solid"/>
                      <a:round/>
                      <a:headEnd len="sm" w="sm" type="none"/>
                      <a:tailEnd len="sm" w="sm" type="none"/>
                    </a:lnT>
                    <a:lnB cap="flat" cmpd="sng" w="9525">
                      <a:solidFill>
                        <a:srgbClr val="666666">
                          <a:alpha val="0"/>
                        </a:srgbClr>
                      </a:solidFill>
                      <a:prstDash val="solid"/>
                      <a:round/>
                      <a:headEnd len="sm" w="sm" type="none"/>
                      <a:tailEnd len="sm" w="sm" type="none"/>
                    </a:lnB>
                  </a:tcPr>
                </a:tc>
              </a:tr>
              <a:tr h="381000">
                <a:tc>
                  <a:txBody>
                    <a:bodyPr/>
                    <a:lstStyle/>
                    <a:p>
                      <a:pPr indent="0" lvl="0" marL="0" rtl="0" algn="l">
                        <a:spcBef>
                          <a:spcPts val="0"/>
                        </a:spcBef>
                        <a:spcAft>
                          <a:spcPts val="0"/>
                        </a:spcAft>
                        <a:buNone/>
                      </a:pPr>
                      <a:r>
                        <a:rPr lang="es">
                          <a:solidFill>
                            <a:srgbClr val="434343"/>
                          </a:solidFill>
                          <a:latin typeface="Rubik"/>
                          <a:ea typeface="Rubik"/>
                          <a:cs typeface="Rubik"/>
                          <a:sym typeface="Rubik"/>
                        </a:rPr>
                        <a:t>Puede recomendar ítems nuevos o poco populares (basta ver su contenido)</a:t>
                      </a:r>
                      <a:endParaRPr>
                        <a:solidFill>
                          <a:srgbClr val="434343"/>
                        </a:solidFill>
                        <a:latin typeface="Rubik"/>
                        <a:ea typeface="Rubik"/>
                        <a:cs typeface="Rubik"/>
                        <a:sym typeface="Rubik"/>
                      </a:endParaRPr>
                    </a:p>
                  </a:txBody>
                  <a:tcPr marT="91425" marB="91425" marR="91425" marL="91425">
                    <a:lnL cap="flat" cmpd="sng" w="9525">
                      <a:solidFill>
                        <a:srgbClr val="666666">
                          <a:alpha val="0"/>
                        </a:srgbClr>
                      </a:solidFill>
                      <a:prstDash val="solid"/>
                      <a:round/>
                      <a:headEnd len="sm" w="sm" type="none"/>
                      <a:tailEnd len="sm" w="sm" type="none"/>
                    </a:lnL>
                    <a:lnR cap="flat" cmpd="sng" w="9525">
                      <a:solidFill>
                        <a:srgbClr val="666666">
                          <a:alpha val="0"/>
                        </a:srgbClr>
                      </a:solidFill>
                      <a:prstDash val="solid"/>
                      <a:round/>
                      <a:headEnd len="sm" w="sm" type="none"/>
                      <a:tailEnd len="sm" w="sm" type="none"/>
                    </a:lnR>
                    <a:lnT cap="flat" cmpd="sng" w="9525">
                      <a:solidFill>
                        <a:srgbClr val="666666">
                          <a:alpha val="0"/>
                        </a:srgbClr>
                      </a:solidFill>
                      <a:prstDash val="solid"/>
                      <a:round/>
                      <a:headEnd len="sm" w="sm" type="none"/>
                      <a:tailEnd len="sm" w="sm" type="none"/>
                    </a:lnT>
                    <a:lnB cap="flat" cmpd="sng" w="9525">
                      <a:solidFill>
                        <a:srgbClr val="666666">
                          <a:alpha val="0"/>
                        </a:srgbClr>
                      </a:solidFill>
                      <a:prstDash val="solid"/>
                      <a:round/>
                      <a:headEnd len="sm" w="sm" type="none"/>
                      <a:tailEnd len="sm" w="sm" type="none"/>
                    </a:lnB>
                  </a:tcPr>
                </a:tc>
              </a:tr>
              <a:tr h="381000">
                <a:tc>
                  <a:txBody>
                    <a:bodyPr/>
                    <a:lstStyle/>
                    <a:p>
                      <a:pPr indent="0" lvl="0" marL="0" rtl="0" algn="l">
                        <a:spcBef>
                          <a:spcPts val="0"/>
                        </a:spcBef>
                        <a:spcAft>
                          <a:spcPts val="0"/>
                        </a:spcAft>
                        <a:buNone/>
                      </a:pPr>
                      <a:r>
                        <a:rPr lang="es">
                          <a:solidFill>
                            <a:srgbClr val="434343"/>
                          </a:solidFill>
                          <a:latin typeface="Rubik"/>
                          <a:ea typeface="Rubik"/>
                          <a:cs typeface="Rubik"/>
                          <a:sym typeface="Rubik"/>
                        </a:rPr>
                        <a:t>Explicable</a:t>
                      </a:r>
                      <a:endParaRPr>
                        <a:solidFill>
                          <a:srgbClr val="434343"/>
                        </a:solidFill>
                        <a:latin typeface="Rubik"/>
                        <a:ea typeface="Rubik"/>
                        <a:cs typeface="Rubik"/>
                        <a:sym typeface="Rubik"/>
                      </a:endParaRPr>
                    </a:p>
                  </a:txBody>
                  <a:tcPr marT="91425" marB="91425" marR="91425" marL="91425">
                    <a:lnL cap="flat" cmpd="sng" w="9525">
                      <a:solidFill>
                        <a:srgbClr val="666666">
                          <a:alpha val="0"/>
                        </a:srgbClr>
                      </a:solidFill>
                      <a:prstDash val="solid"/>
                      <a:round/>
                      <a:headEnd len="sm" w="sm" type="none"/>
                      <a:tailEnd len="sm" w="sm" type="none"/>
                    </a:lnL>
                    <a:lnR cap="flat" cmpd="sng" w="9525">
                      <a:solidFill>
                        <a:srgbClr val="666666">
                          <a:alpha val="0"/>
                        </a:srgbClr>
                      </a:solidFill>
                      <a:prstDash val="solid"/>
                      <a:round/>
                      <a:headEnd len="sm" w="sm" type="none"/>
                      <a:tailEnd len="sm" w="sm" type="none"/>
                    </a:lnR>
                    <a:lnT cap="flat" cmpd="sng" w="9525">
                      <a:solidFill>
                        <a:srgbClr val="666666">
                          <a:alpha val="0"/>
                        </a:srgbClr>
                      </a:solidFill>
                      <a:prstDash val="solid"/>
                      <a:round/>
                      <a:headEnd len="sm" w="sm" type="none"/>
                      <a:tailEnd len="sm" w="sm" type="none"/>
                    </a:lnT>
                    <a:lnB cap="flat" cmpd="sng" w="9525">
                      <a:solidFill>
                        <a:srgbClr val="666666">
                          <a:alpha val="0"/>
                        </a:srgbClr>
                      </a:solidFill>
                      <a:prstDash val="solid"/>
                      <a:round/>
                      <a:headEnd len="sm" w="sm" type="none"/>
                      <a:tailEnd len="sm" w="sm" type="none"/>
                    </a:lnB>
                  </a:tcPr>
                </a:tc>
              </a:tr>
            </a:tbl>
          </a:graphicData>
        </a:graphic>
      </p:graphicFrame>
      <p:graphicFrame>
        <p:nvGraphicFramePr>
          <p:cNvPr id="617" name="Google Shape;617;p112"/>
          <p:cNvGraphicFramePr/>
          <p:nvPr/>
        </p:nvGraphicFramePr>
        <p:xfrm>
          <a:off x="4721875" y="2190775"/>
          <a:ext cx="3000000" cy="3000000"/>
        </p:xfrm>
        <a:graphic>
          <a:graphicData uri="http://schemas.openxmlformats.org/drawingml/2006/table">
            <a:tbl>
              <a:tblPr>
                <a:noFill/>
                <a:tableStyleId>{0DD8A1E5-9F94-40A9-8D89-5924D8FBDCBE}</a:tableStyleId>
              </a:tblPr>
              <a:tblGrid>
                <a:gridCol w="3619500"/>
              </a:tblGrid>
              <a:tr h="381000">
                <a:tc>
                  <a:txBody>
                    <a:bodyPr/>
                    <a:lstStyle/>
                    <a:p>
                      <a:pPr indent="0" lvl="0" marL="0" rtl="0" algn="l">
                        <a:spcBef>
                          <a:spcPts val="0"/>
                        </a:spcBef>
                        <a:spcAft>
                          <a:spcPts val="0"/>
                        </a:spcAft>
                        <a:buNone/>
                      </a:pPr>
                      <a:r>
                        <a:rPr lang="es">
                          <a:solidFill>
                            <a:srgbClr val="434343"/>
                          </a:solidFill>
                          <a:latin typeface="Rubik"/>
                          <a:ea typeface="Rubik"/>
                          <a:cs typeface="Rubik"/>
                          <a:sym typeface="Rubik"/>
                        </a:rPr>
                        <a:t>Hay que armar el perfil de los ítems. Puede ser difícil encontrar buenos features.</a:t>
                      </a:r>
                      <a:endParaRPr>
                        <a:solidFill>
                          <a:srgbClr val="434343"/>
                        </a:solidFill>
                        <a:latin typeface="Rubik"/>
                        <a:ea typeface="Rubik"/>
                        <a:cs typeface="Rubik"/>
                        <a:sym typeface="Rubik"/>
                      </a:endParaRPr>
                    </a:p>
                  </a:txBody>
                  <a:tcPr marT="91425" marB="91425" marR="91425" marL="91425">
                    <a:lnL cap="flat" cmpd="sng" w="9525">
                      <a:solidFill>
                        <a:srgbClr val="666666">
                          <a:alpha val="0"/>
                        </a:srgbClr>
                      </a:solidFill>
                      <a:prstDash val="solid"/>
                      <a:round/>
                      <a:headEnd len="sm" w="sm" type="none"/>
                      <a:tailEnd len="sm" w="sm" type="none"/>
                    </a:lnL>
                    <a:lnR cap="flat" cmpd="sng" w="9525">
                      <a:solidFill>
                        <a:srgbClr val="666666">
                          <a:alpha val="0"/>
                        </a:srgbClr>
                      </a:solidFill>
                      <a:prstDash val="solid"/>
                      <a:round/>
                      <a:headEnd len="sm" w="sm" type="none"/>
                      <a:tailEnd len="sm" w="sm" type="none"/>
                    </a:lnR>
                    <a:lnT cap="flat" cmpd="sng" w="9525">
                      <a:solidFill>
                        <a:srgbClr val="666666">
                          <a:alpha val="0"/>
                        </a:srgbClr>
                      </a:solidFill>
                      <a:prstDash val="solid"/>
                      <a:round/>
                      <a:headEnd len="sm" w="sm" type="none"/>
                      <a:tailEnd len="sm" w="sm" type="none"/>
                    </a:lnT>
                    <a:lnB cap="flat" cmpd="sng" w="9525">
                      <a:solidFill>
                        <a:srgbClr val="666666">
                          <a:alpha val="0"/>
                        </a:srgbClr>
                      </a:solidFill>
                      <a:prstDash val="solid"/>
                      <a:round/>
                      <a:headEnd len="sm" w="sm" type="none"/>
                      <a:tailEnd len="sm" w="sm" type="none"/>
                    </a:lnB>
                  </a:tcPr>
                </a:tc>
              </a:tr>
              <a:tr h="381000">
                <a:tc>
                  <a:txBody>
                    <a:bodyPr/>
                    <a:lstStyle/>
                    <a:p>
                      <a:pPr indent="0" lvl="0" marL="0" rtl="0" algn="l">
                        <a:spcBef>
                          <a:spcPts val="0"/>
                        </a:spcBef>
                        <a:spcAft>
                          <a:spcPts val="0"/>
                        </a:spcAft>
                        <a:buNone/>
                      </a:pPr>
                      <a:r>
                        <a:rPr lang="es">
                          <a:solidFill>
                            <a:srgbClr val="434343"/>
                          </a:solidFill>
                          <a:latin typeface="Rubik"/>
                          <a:ea typeface="Rubik"/>
                          <a:cs typeface="Rubik"/>
                          <a:sym typeface="Rubik"/>
                        </a:rPr>
                        <a:t>Difícil recomendar a nuevos usuarios.</a:t>
                      </a:r>
                      <a:endParaRPr>
                        <a:solidFill>
                          <a:srgbClr val="434343"/>
                        </a:solidFill>
                        <a:latin typeface="Rubik"/>
                        <a:ea typeface="Rubik"/>
                        <a:cs typeface="Rubik"/>
                        <a:sym typeface="Rubik"/>
                      </a:endParaRPr>
                    </a:p>
                  </a:txBody>
                  <a:tcPr marT="91425" marB="91425" marR="91425" marL="91425">
                    <a:lnL cap="flat" cmpd="sng" w="9525">
                      <a:solidFill>
                        <a:srgbClr val="666666">
                          <a:alpha val="0"/>
                        </a:srgbClr>
                      </a:solidFill>
                      <a:prstDash val="solid"/>
                      <a:round/>
                      <a:headEnd len="sm" w="sm" type="none"/>
                      <a:tailEnd len="sm" w="sm" type="none"/>
                    </a:lnL>
                    <a:lnR cap="flat" cmpd="sng" w="9525">
                      <a:solidFill>
                        <a:srgbClr val="666666">
                          <a:alpha val="0"/>
                        </a:srgbClr>
                      </a:solidFill>
                      <a:prstDash val="solid"/>
                      <a:round/>
                      <a:headEnd len="sm" w="sm" type="none"/>
                      <a:tailEnd len="sm" w="sm" type="none"/>
                    </a:lnR>
                    <a:lnT cap="flat" cmpd="sng" w="9525">
                      <a:solidFill>
                        <a:srgbClr val="666666">
                          <a:alpha val="0"/>
                        </a:srgbClr>
                      </a:solidFill>
                      <a:prstDash val="solid"/>
                      <a:round/>
                      <a:headEnd len="sm" w="sm" type="none"/>
                      <a:tailEnd len="sm" w="sm" type="none"/>
                    </a:lnT>
                    <a:lnB cap="flat" cmpd="sng" w="9525">
                      <a:solidFill>
                        <a:srgbClr val="666666">
                          <a:alpha val="0"/>
                        </a:srgbClr>
                      </a:solidFill>
                      <a:prstDash val="solid"/>
                      <a:round/>
                      <a:headEnd len="sm" w="sm" type="none"/>
                      <a:tailEnd len="sm" w="sm" type="none"/>
                    </a:lnB>
                  </a:tcPr>
                </a:tc>
              </a:tr>
              <a:tr h="381000">
                <a:tc>
                  <a:txBody>
                    <a:bodyPr/>
                    <a:lstStyle/>
                    <a:p>
                      <a:pPr indent="0" lvl="0" marL="0" rtl="0" algn="l">
                        <a:spcBef>
                          <a:spcPts val="0"/>
                        </a:spcBef>
                        <a:spcAft>
                          <a:spcPts val="0"/>
                        </a:spcAft>
                        <a:buNone/>
                      </a:pPr>
                      <a:r>
                        <a:rPr lang="es">
                          <a:solidFill>
                            <a:srgbClr val="434343"/>
                          </a:solidFill>
                          <a:latin typeface="Rubik"/>
                          <a:ea typeface="Rubik"/>
                          <a:cs typeface="Rubik"/>
                          <a:sym typeface="Rubik"/>
                        </a:rPr>
                        <a:t>Puede ser muy específico: no recomienda ítems por fuera perfil del usuario. El usuario puede tener muchos intereses.</a:t>
                      </a:r>
                      <a:endParaRPr>
                        <a:solidFill>
                          <a:srgbClr val="434343"/>
                        </a:solidFill>
                        <a:latin typeface="Rubik"/>
                        <a:ea typeface="Rubik"/>
                        <a:cs typeface="Rubik"/>
                        <a:sym typeface="Rubik"/>
                      </a:endParaRPr>
                    </a:p>
                  </a:txBody>
                  <a:tcPr marT="91425" marB="91425" marR="91425" marL="91425">
                    <a:lnL cap="flat" cmpd="sng" w="9525">
                      <a:solidFill>
                        <a:srgbClr val="666666">
                          <a:alpha val="0"/>
                        </a:srgbClr>
                      </a:solidFill>
                      <a:prstDash val="solid"/>
                      <a:round/>
                      <a:headEnd len="sm" w="sm" type="none"/>
                      <a:tailEnd len="sm" w="sm" type="none"/>
                    </a:lnL>
                    <a:lnR cap="flat" cmpd="sng" w="9525">
                      <a:solidFill>
                        <a:srgbClr val="666666">
                          <a:alpha val="0"/>
                        </a:srgbClr>
                      </a:solidFill>
                      <a:prstDash val="solid"/>
                      <a:round/>
                      <a:headEnd len="sm" w="sm" type="none"/>
                      <a:tailEnd len="sm" w="sm" type="none"/>
                    </a:lnR>
                    <a:lnT cap="flat" cmpd="sng" w="9525">
                      <a:solidFill>
                        <a:srgbClr val="666666">
                          <a:alpha val="0"/>
                        </a:srgbClr>
                      </a:solidFill>
                      <a:prstDash val="solid"/>
                      <a:round/>
                      <a:headEnd len="sm" w="sm" type="none"/>
                      <a:tailEnd len="sm" w="sm" type="none"/>
                    </a:lnT>
                    <a:lnB cap="flat" cmpd="sng" w="9525">
                      <a:solidFill>
                        <a:srgbClr val="666666">
                          <a:alpha val="0"/>
                        </a:srgbClr>
                      </a:solidFill>
                      <a:prstDash val="solid"/>
                      <a:round/>
                      <a:headEnd len="sm" w="sm" type="none"/>
                      <a:tailEnd len="sm" w="sm" type="none"/>
                    </a:lnB>
                  </a:tcPr>
                </a:tc>
              </a:tr>
            </a:tbl>
          </a:graphicData>
        </a:graphic>
      </p:graphicFrame>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1" name="Shape 621"/>
        <p:cNvGrpSpPr/>
        <p:nvPr/>
      </p:nvGrpSpPr>
      <p:grpSpPr>
        <a:xfrm>
          <a:off x="0" y="0"/>
          <a:ext cx="0" cy="0"/>
          <a:chOff x="0" y="0"/>
          <a:chExt cx="0" cy="0"/>
        </a:xfrm>
      </p:grpSpPr>
      <p:sp>
        <p:nvSpPr>
          <p:cNvPr id="622" name="Google Shape;622;p113"/>
          <p:cNvSpPr txBox="1"/>
          <p:nvPr/>
        </p:nvSpPr>
        <p:spPr>
          <a:xfrm>
            <a:off x="899775" y="1278750"/>
            <a:ext cx="7213500" cy="653100"/>
          </a:xfrm>
          <a:prstGeom prst="rect">
            <a:avLst/>
          </a:prstGeom>
          <a:noFill/>
          <a:ln>
            <a:noFill/>
          </a:ln>
        </p:spPr>
        <p:txBody>
          <a:bodyPr anchorCtr="0" anchor="t" bIns="91425" lIns="91425" spcFirstLastPara="1" rIns="91425" wrap="square" tIns="91425">
            <a:noAutofit/>
          </a:bodyPr>
          <a:lstStyle/>
          <a:p>
            <a:pPr indent="-381000" lvl="0" marL="457200" marR="0" rtl="0" algn="l">
              <a:lnSpc>
                <a:spcPct val="100000"/>
              </a:lnSpc>
              <a:spcBef>
                <a:spcPts val="0"/>
              </a:spcBef>
              <a:spcAft>
                <a:spcPts val="0"/>
              </a:spcAft>
              <a:buClr>
                <a:srgbClr val="CCCCCC"/>
              </a:buClr>
              <a:buSzPts val="2400"/>
              <a:buFont typeface="Rubik"/>
              <a:buAutoNum type="arabicPeriod"/>
            </a:pPr>
            <a:r>
              <a:rPr lang="es" sz="2400">
                <a:solidFill>
                  <a:srgbClr val="CCCCCC"/>
                </a:solidFill>
                <a:latin typeface="Rubik"/>
                <a:ea typeface="Rubik"/>
                <a:cs typeface="Rubik"/>
                <a:sym typeface="Rubik"/>
              </a:rPr>
              <a:t>Basado en contenidos</a:t>
            </a:r>
            <a:endParaRPr sz="2400">
              <a:solidFill>
                <a:srgbClr val="CCCCCC"/>
              </a:solidFill>
              <a:latin typeface="Rubik"/>
              <a:ea typeface="Rubik"/>
              <a:cs typeface="Rubik"/>
              <a:sym typeface="Rubik"/>
            </a:endParaRPr>
          </a:p>
          <a:p>
            <a:pPr indent="-381000" lvl="0" marL="457200" marR="0" rtl="0" algn="l">
              <a:lnSpc>
                <a:spcPct val="100000"/>
              </a:lnSpc>
              <a:spcBef>
                <a:spcPts val="1000"/>
              </a:spcBef>
              <a:spcAft>
                <a:spcPts val="0"/>
              </a:spcAft>
              <a:buClr>
                <a:srgbClr val="E1446D"/>
              </a:buClr>
              <a:buSzPts val="2400"/>
              <a:buFont typeface="Rubik"/>
              <a:buAutoNum type="arabicPeriod"/>
            </a:pPr>
            <a:r>
              <a:rPr b="1" lang="es" sz="2400">
                <a:solidFill>
                  <a:srgbClr val="E1446D"/>
                </a:solidFill>
                <a:latin typeface="Rubik"/>
                <a:ea typeface="Rubik"/>
                <a:cs typeface="Rubik"/>
                <a:sym typeface="Rubik"/>
              </a:rPr>
              <a:t>Filtro colaborativo</a:t>
            </a:r>
            <a:endParaRPr b="1" sz="2400">
              <a:solidFill>
                <a:srgbClr val="E1446D"/>
              </a:solidFill>
              <a:latin typeface="Rubik"/>
              <a:ea typeface="Rubik"/>
              <a:cs typeface="Rubik"/>
              <a:sym typeface="Rubik"/>
            </a:endParaRPr>
          </a:p>
          <a:p>
            <a:pPr indent="0" lvl="0" marL="457200" marR="0" rtl="0" algn="l">
              <a:lnSpc>
                <a:spcPct val="100000"/>
              </a:lnSpc>
              <a:spcBef>
                <a:spcPts val="1000"/>
              </a:spcBef>
              <a:spcAft>
                <a:spcPts val="1000"/>
              </a:spcAft>
              <a:buNone/>
            </a:pPr>
            <a:r>
              <a:t/>
            </a:r>
            <a:endParaRPr sz="2400">
              <a:solidFill>
                <a:srgbClr val="CCCCCC"/>
              </a:solidFill>
              <a:latin typeface="Rubik"/>
              <a:ea typeface="Rubik"/>
              <a:cs typeface="Rubik"/>
              <a:sym typeface="Rubik"/>
            </a:endParaRPr>
          </a:p>
        </p:txBody>
      </p:sp>
      <p:sp>
        <p:nvSpPr>
          <p:cNvPr id="623" name="Google Shape;623;p113"/>
          <p:cNvSpPr txBox="1"/>
          <p:nvPr/>
        </p:nvSpPr>
        <p:spPr>
          <a:xfrm>
            <a:off x="899775" y="299275"/>
            <a:ext cx="7329300" cy="58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2800">
                <a:solidFill>
                  <a:srgbClr val="434343"/>
                </a:solidFill>
                <a:latin typeface="Rubik"/>
                <a:ea typeface="Rubik"/>
                <a:cs typeface="Rubik"/>
                <a:sym typeface="Rubik"/>
              </a:rPr>
              <a:t>Sistemas de recomendación</a:t>
            </a:r>
            <a:endParaRPr sz="1800">
              <a:solidFill>
                <a:srgbClr val="E1446D"/>
              </a:solidFill>
              <a:latin typeface="Rubik"/>
              <a:ea typeface="Rubik"/>
              <a:cs typeface="Rubik"/>
              <a:sym typeface="Rubik"/>
            </a:endParaRPr>
          </a:p>
        </p:txBody>
      </p:sp>
      <p:sp>
        <p:nvSpPr>
          <p:cNvPr id="624" name="Google Shape;624;p11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8" name="Shape 628"/>
        <p:cNvGrpSpPr/>
        <p:nvPr/>
      </p:nvGrpSpPr>
      <p:grpSpPr>
        <a:xfrm>
          <a:off x="0" y="0"/>
          <a:ext cx="0" cy="0"/>
          <a:chOff x="0" y="0"/>
          <a:chExt cx="0" cy="0"/>
        </a:xfrm>
      </p:grpSpPr>
      <p:sp>
        <p:nvSpPr>
          <p:cNvPr id="629" name="Google Shape;629;p114"/>
          <p:cNvSpPr txBox="1"/>
          <p:nvPr/>
        </p:nvSpPr>
        <p:spPr>
          <a:xfrm>
            <a:off x="899775" y="299275"/>
            <a:ext cx="7329300" cy="58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2800">
                <a:solidFill>
                  <a:srgbClr val="434343"/>
                </a:solidFill>
                <a:latin typeface="Rubik"/>
                <a:ea typeface="Rubik"/>
                <a:cs typeface="Rubik"/>
                <a:sym typeface="Rubik"/>
              </a:rPr>
              <a:t>SR </a:t>
            </a:r>
            <a:r>
              <a:rPr b="1" lang="es" sz="2800">
                <a:solidFill>
                  <a:srgbClr val="E1446D"/>
                </a:solidFill>
                <a:latin typeface="Rubik"/>
                <a:ea typeface="Rubik"/>
                <a:cs typeface="Rubik"/>
                <a:sym typeface="Rubik"/>
              </a:rPr>
              <a:t>· Filtro colaborativo</a:t>
            </a:r>
            <a:endParaRPr sz="1800">
              <a:solidFill>
                <a:srgbClr val="E1446D"/>
              </a:solidFill>
              <a:latin typeface="Rubik"/>
              <a:ea typeface="Rubik"/>
              <a:cs typeface="Rubik"/>
              <a:sym typeface="Rubik"/>
            </a:endParaRPr>
          </a:p>
        </p:txBody>
      </p:sp>
      <p:sp>
        <p:nvSpPr>
          <p:cNvPr id="630" name="Google Shape;630;p11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graphicFrame>
        <p:nvGraphicFramePr>
          <p:cNvPr id="631" name="Google Shape;631;p114"/>
          <p:cNvGraphicFramePr/>
          <p:nvPr/>
        </p:nvGraphicFramePr>
        <p:xfrm>
          <a:off x="1123613" y="1349250"/>
          <a:ext cx="3000000" cy="3000000"/>
        </p:xfrm>
        <a:graphic>
          <a:graphicData uri="http://schemas.openxmlformats.org/drawingml/2006/table">
            <a:tbl>
              <a:tblPr>
                <a:noFill/>
                <a:tableStyleId>{0DD8A1E5-9F94-40A9-8D89-5924D8FBDCBE}</a:tableStyleId>
              </a:tblPr>
              <a:tblGrid>
                <a:gridCol w="1038100"/>
                <a:gridCol w="646375"/>
                <a:gridCol w="646375"/>
                <a:gridCol w="646375"/>
                <a:gridCol w="646375"/>
                <a:gridCol w="646375"/>
                <a:gridCol w="646375"/>
                <a:gridCol w="646375"/>
                <a:gridCol w="646375"/>
              </a:tblGrid>
              <a:tr h="374575">
                <a:tc>
                  <a:txBody>
                    <a:bodyPr/>
                    <a:lstStyle/>
                    <a:p>
                      <a:pPr indent="0" lvl="0" marL="0" rtl="0" algn="ctr">
                        <a:spcBef>
                          <a:spcPts val="0"/>
                        </a:spcBef>
                        <a:spcAft>
                          <a:spcPts val="0"/>
                        </a:spcAft>
                        <a:buNone/>
                      </a:pPr>
                      <a:r>
                        <a:t/>
                      </a:r>
                      <a:endParaRPr sz="1300">
                        <a:latin typeface="Rubik"/>
                        <a:ea typeface="Rubik"/>
                        <a:cs typeface="Rubik"/>
                        <a:sym typeface="Rubik"/>
                      </a:endParaRPr>
                    </a:p>
                  </a:txBody>
                  <a:tcPr marT="91425" marB="91425" marR="91425" marL="91425">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tcPr>
                </a:tc>
                <a:tc>
                  <a:txBody>
                    <a:bodyPr/>
                    <a:lstStyle/>
                    <a:p>
                      <a:pPr indent="0" lvl="0" marL="0" rtl="0" algn="ctr">
                        <a:spcBef>
                          <a:spcPts val="0"/>
                        </a:spcBef>
                        <a:spcAft>
                          <a:spcPts val="0"/>
                        </a:spcAft>
                        <a:buNone/>
                      </a:pPr>
                      <a:r>
                        <a:rPr b="1" lang="es" sz="1300">
                          <a:latin typeface="Rubik"/>
                          <a:ea typeface="Rubik"/>
                          <a:cs typeface="Rubik"/>
                          <a:sym typeface="Rubik"/>
                        </a:rPr>
                        <a:t>P1</a:t>
                      </a:r>
                      <a:endParaRPr b="1" sz="1300">
                        <a:latin typeface="Rubik"/>
                        <a:ea typeface="Rubik"/>
                        <a:cs typeface="Rubik"/>
                        <a:sym typeface="Rubik"/>
                      </a:endParaRPr>
                    </a:p>
                  </a:txBody>
                  <a:tcPr marT="91425" marB="91425" marR="91425" marL="91425">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b="1" lang="es" sz="1300">
                          <a:solidFill>
                            <a:srgbClr val="E1446D"/>
                          </a:solidFill>
                          <a:latin typeface="Rubik"/>
                          <a:ea typeface="Rubik"/>
                          <a:cs typeface="Rubik"/>
                          <a:sym typeface="Rubik"/>
                        </a:rPr>
                        <a:t>P2</a:t>
                      </a:r>
                      <a:endParaRPr b="1" sz="1300">
                        <a:solidFill>
                          <a:srgbClr val="E1446D"/>
                        </a:solidFill>
                        <a:latin typeface="Rubik"/>
                        <a:ea typeface="Rubik"/>
                        <a:cs typeface="Rubik"/>
                        <a:sym typeface="Rubik"/>
                      </a:endParaRPr>
                    </a:p>
                  </a:txBody>
                  <a:tcPr marT="91425" marB="91425" marR="91425" marL="91425">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b="1" lang="es" sz="1300">
                          <a:solidFill>
                            <a:srgbClr val="E1446D"/>
                          </a:solidFill>
                          <a:latin typeface="Rubik"/>
                          <a:ea typeface="Rubik"/>
                          <a:cs typeface="Rubik"/>
                          <a:sym typeface="Rubik"/>
                        </a:rPr>
                        <a:t>P3</a:t>
                      </a:r>
                      <a:endParaRPr b="1" sz="1300">
                        <a:solidFill>
                          <a:srgbClr val="E1446D"/>
                        </a:solidFill>
                        <a:latin typeface="Rubik"/>
                        <a:ea typeface="Rubik"/>
                        <a:cs typeface="Rubik"/>
                        <a:sym typeface="Rubik"/>
                      </a:endParaRPr>
                    </a:p>
                  </a:txBody>
                  <a:tcPr marT="91425" marB="91425" marR="91425" marL="91425">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tcPr>
                </a:tc>
                <a:tc>
                  <a:txBody>
                    <a:bodyPr/>
                    <a:lstStyle/>
                    <a:p>
                      <a:pPr indent="0" lvl="0" marL="0" rtl="0" algn="ctr">
                        <a:spcBef>
                          <a:spcPts val="0"/>
                        </a:spcBef>
                        <a:spcAft>
                          <a:spcPts val="0"/>
                        </a:spcAft>
                        <a:buNone/>
                      </a:pPr>
                      <a:r>
                        <a:rPr b="1" lang="es" sz="1300">
                          <a:solidFill>
                            <a:srgbClr val="E1446D"/>
                          </a:solidFill>
                          <a:latin typeface="Rubik"/>
                          <a:ea typeface="Rubik"/>
                          <a:cs typeface="Rubik"/>
                          <a:sym typeface="Rubik"/>
                        </a:rPr>
                        <a:t>P4</a:t>
                      </a:r>
                      <a:endParaRPr b="1" sz="1300">
                        <a:solidFill>
                          <a:srgbClr val="E1446D"/>
                        </a:solidFill>
                        <a:latin typeface="Rubik"/>
                        <a:ea typeface="Rubik"/>
                        <a:cs typeface="Rubik"/>
                        <a:sym typeface="Rubik"/>
                      </a:endParaRPr>
                    </a:p>
                  </a:txBody>
                  <a:tcPr marT="91425" marB="91425" marR="91425" marL="91425">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tcPr>
                </a:tc>
                <a:tc>
                  <a:txBody>
                    <a:bodyPr/>
                    <a:lstStyle/>
                    <a:p>
                      <a:pPr indent="0" lvl="0" marL="0" rtl="0" algn="ctr">
                        <a:spcBef>
                          <a:spcPts val="0"/>
                        </a:spcBef>
                        <a:spcAft>
                          <a:spcPts val="0"/>
                        </a:spcAft>
                        <a:buNone/>
                      </a:pPr>
                      <a:r>
                        <a:rPr b="1" lang="es" sz="1300">
                          <a:solidFill>
                            <a:srgbClr val="E1446D"/>
                          </a:solidFill>
                          <a:latin typeface="Rubik"/>
                          <a:ea typeface="Rubik"/>
                          <a:cs typeface="Rubik"/>
                          <a:sym typeface="Rubik"/>
                        </a:rPr>
                        <a:t>P5</a:t>
                      </a:r>
                      <a:endParaRPr b="1" sz="1300">
                        <a:solidFill>
                          <a:srgbClr val="E1446D"/>
                        </a:solidFill>
                        <a:latin typeface="Rubik"/>
                        <a:ea typeface="Rubik"/>
                        <a:cs typeface="Rubik"/>
                        <a:sym typeface="Rubik"/>
                      </a:endParaRPr>
                    </a:p>
                  </a:txBody>
                  <a:tcPr marT="91425" marB="91425" marR="91425" marL="91425">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tcPr>
                </a:tc>
                <a:tc>
                  <a:txBody>
                    <a:bodyPr/>
                    <a:lstStyle/>
                    <a:p>
                      <a:pPr indent="0" lvl="0" marL="0" rtl="0" algn="ctr">
                        <a:spcBef>
                          <a:spcPts val="0"/>
                        </a:spcBef>
                        <a:spcAft>
                          <a:spcPts val="0"/>
                        </a:spcAft>
                        <a:buNone/>
                      </a:pPr>
                      <a:r>
                        <a:rPr b="1" lang="es" sz="1300">
                          <a:solidFill>
                            <a:srgbClr val="E1446D"/>
                          </a:solidFill>
                          <a:latin typeface="Rubik"/>
                          <a:ea typeface="Rubik"/>
                          <a:cs typeface="Rubik"/>
                          <a:sym typeface="Rubik"/>
                        </a:rPr>
                        <a:t>P6</a:t>
                      </a:r>
                      <a:endParaRPr b="1" sz="1300">
                        <a:solidFill>
                          <a:srgbClr val="E1446D"/>
                        </a:solidFill>
                        <a:latin typeface="Rubik"/>
                        <a:ea typeface="Rubik"/>
                        <a:cs typeface="Rubik"/>
                        <a:sym typeface="Rubik"/>
                      </a:endParaRPr>
                    </a:p>
                  </a:txBody>
                  <a:tcPr marT="91425" marB="91425" marR="91425" marL="91425">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tcPr>
                </a:tc>
                <a:tc>
                  <a:txBody>
                    <a:bodyPr/>
                    <a:lstStyle/>
                    <a:p>
                      <a:pPr indent="0" lvl="0" marL="0" rtl="0" algn="ctr">
                        <a:spcBef>
                          <a:spcPts val="0"/>
                        </a:spcBef>
                        <a:spcAft>
                          <a:spcPts val="0"/>
                        </a:spcAft>
                        <a:buNone/>
                      </a:pPr>
                      <a:r>
                        <a:rPr b="1" lang="es" sz="1300">
                          <a:latin typeface="Rubik"/>
                          <a:ea typeface="Rubik"/>
                          <a:cs typeface="Rubik"/>
                          <a:sym typeface="Rubik"/>
                        </a:rPr>
                        <a:t>...</a:t>
                      </a:r>
                      <a:endParaRPr b="1" sz="1300">
                        <a:latin typeface="Rubik"/>
                        <a:ea typeface="Rubik"/>
                        <a:cs typeface="Rubik"/>
                        <a:sym typeface="Rubik"/>
                      </a:endParaRPr>
                    </a:p>
                  </a:txBody>
                  <a:tcPr marT="91425" marB="91425" marR="91425" marL="91425">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tcPr>
                </a:tc>
                <a:tc>
                  <a:txBody>
                    <a:bodyPr/>
                    <a:lstStyle/>
                    <a:p>
                      <a:pPr indent="0" lvl="0" marL="0" rtl="0" algn="ctr">
                        <a:spcBef>
                          <a:spcPts val="0"/>
                        </a:spcBef>
                        <a:spcAft>
                          <a:spcPts val="0"/>
                        </a:spcAft>
                        <a:buNone/>
                      </a:pPr>
                      <a:r>
                        <a:rPr b="1" lang="es" sz="1300">
                          <a:solidFill>
                            <a:srgbClr val="E1446D"/>
                          </a:solidFill>
                          <a:latin typeface="Rubik"/>
                          <a:ea typeface="Rubik"/>
                          <a:cs typeface="Rubik"/>
                          <a:sym typeface="Rubik"/>
                        </a:rPr>
                        <a:t>P</a:t>
                      </a:r>
                      <a:r>
                        <a:rPr b="1" baseline="-25000" lang="es" sz="1300">
                          <a:solidFill>
                            <a:srgbClr val="E1446D"/>
                          </a:solidFill>
                          <a:latin typeface="Rubik"/>
                          <a:ea typeface="Rubik"/>
                          <a:cs typeface="Rubik"/>
                          <a:sym typeface="Rubik"/>
                        </a:rPr>
                        <a:t>m</a:t>
                      </a:r>
                      <a:endParaRPr b="1" baseline="-25000" i="1" sz="1300">
                        <a:solidFill>
                          <a:srgbClr val="E1446D"/>
                        </a:solidFill>
                        <a:latin typeface="Rubik"/>
                        <a:ea typeface="Rubik"/>
                        <a:cs typeface="Rubik"/>
                        <a:sym typeface="Rubik"/>
                      </a:endParaRPr>
                    </a:p>
                  </a:txBody>
                  <a:tcPr marT="91425" marB="91425" marR="91425" marL="91425">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tcPr>
                </a:tc>
              </a:tr>
              <a:tr h="374575">
                <a:tc>
                  <a:txBody>
                    <a:bodyPr/>
                    <a:lstStyle/>
                    <a:p>
                      <a:pPr indent="0" lvl="0" marL="0" rtl="0" algn="ctr">
                        <a:spcBef>
                          <a:spcPts val="0"/>
                        </a:spcBef>
                        <a:spcAft>
                          <a:spcPts val="0"/>
                        </a:spcAft>
                        <a:buNone/>
                      </a:pPr>
                      <a:r>
                        <a:rPr b="1" lang="es" sz="1300">
                          <a:latin typeface="Rubik"/>
                          <a:ea typeface="Rubik"/>
                          <a:cs typeface="Rubik"/>
                          <a:sym typeface="Rubik"/>
                        </a:rPr>
                        <a:t>Usuario 1</a:t>
                      </a:r>
                      <a:endParaRPr b="1" sz="1300">
                        <a:latin typeface="Rubik"/>
                        <a:ea typeface="Rubik"/>
                        <a:cs typeface="Rubik"/>
                        <a:sym typeface="Rubik"/>
                      </a:endParaRPr>
                    </a:p>
                  </a:txBody>
                  <a:tcPr marT="91425" marB="91425" marR="91425" marL="91425">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tcPr>
                </a:tc>
                <a:tc>
                  <a:txBody>
                    <a:bodyPr/>
                    <a:lstStyle/>
                    <a:p>
                      <a:pPr indent="0" lvl="0" marL="0" rtl="0" algn="ctr">
                        <a:spcBef>
                          <a:spcPts val="0"/>
                        </a:spcBef>
                        <a:spcAft>
                          <a:spcPts val="0"/>
                        </a:spcAft>
                        <a:buNone/>
                      </a:pPr>
                      <a:r>
                        <a:rPr lang="es" sz="1300">
                          <a:latin typeface="Rubik"/>
                          <a:ea typeface="Rubik"/>
                          <a:cs typeface="Rubik"/>
                          <a:sym typeface="Rubik"/>
                        </a:rPr>
                        <a:t>5</a:t>
                      </a:r>
                      <a:endParaRPr sz="1300">
                        <a:latin typeface="Rubik"/>
                        <a:ea typeface="Rubik"/>
                        <a:cs typeface="Rubik"/>
                        <a:sym typeface="Rubik"/>
                      </a:endParaRPr>
                    </a:p>
                  </a:txBody>
                  <a:tcPr marT="91425" marB="91425" marR="91425" marL="91425">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tcPr>
                </a:tc>
                <a:tc>
                  <a:txBody>
                    <a:bodyPr/>
                    <a:lstStyle/>
                    <a:p>
                      <a:pPr indent="0" lvl="0" marL="0" rtl="0" algn="ctr">
                        <a:spcBef>
                          <a:spcPts val="0"/>
                        </a:spcBef>
                        <a:spcAft>
                          <a:spcPts val="0"/>
                        </a:spcAft>
                        <a:buNone/>
                      </a:pPr>
                      <a:r>
                        <a:rPr lang="es" sz="1300">
                          <a:latin typeface="Rubik"/>
                          <a:ea typeface="Rubik"/>
                          <a:cs typeface="Rubik"/>
                          <a:sym typeface="Rubik"/>
                        </a:rPr>
                        <a:t>4</a:t>
                      </a:r>
                      <a:endParaRPr sz="1300">
                        <a:latin typeface="Rubik"/>
                        <a:ea typeface="Rubik"/>
                        <a:cs typeface="Rubik"/>
                        <a:sym typeface="Rubik"/>
                      </a:endParaRPr>
                    </a:p>
                  </a:txBody>
                  <a:tcPr marT="91425" marB="91425" marR="91425" marL="91425">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tcPr>
                </a:tc>
                <a:tc>
                  <a:txBody>
                    <a:bodyPr/>
                    <a:lstStyle/>
                    <a:p>
                      <a:pPr indent="0" lvl="0" marL="0" rtl="0" algn="ctr">
                        <a:spcBef>
                          <a:spcPts val="0"/>
                        </a:spcBef>
                        <a:spcAft>
                          <a:spcPts val="0"/>
                        </a:spcAft>
                        <a:buNone/>
                      </a:pPr>
                      <a:r>
                        <a:t/>
                      </a:r>
                      <a:endParaRPr sz="1300">
                        <a:latin typeface="Rubik"/>
                        <a:ea typeface="Rubik"/>
                        <a:cs typeface="Rubik"/>
                        <a:sym typeface="Rubik"/>
                      </a:endParaRPr>
                    </a:p>
                  </a:txBody>
                  <a:tcPr marT="91425" marB="91425" marR="91425" marL="91425">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tcPr>
                </a:tc>
                <a:tc>
                  <a:txBody>
                    <a:bodyPr/>
                    <a:lstStyle/>
                    <a:p>
                      <a:pPr indent="0" lvl="0" marL="0" rtl="0" algn="ctr">
                        <a:spcBef>
                          <a:spcPts val="0"/>
                        </a:spcBef>
                        <a:spcAft>
                          <a:spcPts val="0"/>
                        </a:spcAft>
                        <a:buNone/>
                      </a:pPr>
                      <a:r>
                        <a:t/>
                      </a:r>
                      <a:endParaRPr sz="1300">
                        <a:latin typeface="Rubik"/>
                        <a:ea typeface="Rubik"/>
                        <a:cs typeface="Rubik"/>
                        <a:sym typeface="Rubik"/>
                      </a:endParaRPr>
                    </a:p>
                  </a:txBody>
                  <a:tcPr marT="91425" marB="91425" marR="91425" marL="91425">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tcPr>
                </a:tc>
                <a:tc>
                  <a:txBody>
                    <a:bodyPr/>
                    <a:lstStyle/>
                    <a:p>
                      <a:pPr indent="0" lvl="0" marL="0" rtl="0" algn="ctr">
                        <a:spcBef>
                          <a:spcPts val="0"/>
                        </a:spcBef>
                        <a:spcAft>
                          <a:spcPts val="0"/>
                        </a:spcAft>
                        <a:buNone/>
                      </a:pPr>
                      <a:r>
                        <a:rPr lang="es" sz="1300">
                          <a:latin typeface="Rubik"/>
                          <a:ea typeface="Rubik"/>
                          <a:cs typeface="Rubik"/>
                          <a:sym typeface="Rubik"/>
                        </a:rPr>
                        <a:t>2</a:t>
                      </a:r>
                      <a:endParaRPr sz="1300">
                        <a:latin typeface="Rubik"/>
                        <a:ea typeface="Rubik"/>
                        <a:cs typeface="Rubik"/>
                        <a:sym typeface="Rubik"/>
                      </a:endParaRPr>
                    </a:p>
                  </a:txBody>
                  <a:tcPr marT="91425" marB="91425" marR="91425" marL="91425">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tcPr>
                </a:tc>
                <a:tc>
                  <a:txBody>
                    <a:bodyPr/>
                    <a:lstStyle/>
                    <a:p>
                      <a:pPr indent="0" lvl="0" marL="0" rtl="0" algn="ctr">
                        <a:spcBef>
                          <a:spcPts val="0"/>
                        </a:spcBef>
                        <a:spcAft>
                          <a:spcPts val="0"/>
                        </a:spcAft>
                        <a:buNone/>
                      </a:pPr>
                      <a:r>
                        <a:t/>
                      </a:r>
                      <a:endParaRPr sz="1300">
                        <a:latin typeface="Rubik"/>
                        <a:ea typeface="Rubik"/>
                        <a:cs typeface="Rubik"/>
                        <a:sym typeface="Rubik"/>
                      </a:endParaRPr>
                    </a:p>
                  </a:txBody>
                  <a:tcPr marT="91425" marB="91425" marR="91425" marL="91425">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tcPr>
                </a:tc>
                <a:tc>
                  <a:txBody>
                    <a:bodyPr/>
                    <a:lstStyle/>
                    <a:p>
                      <a:pPr indent="0" lvl="0" marL="0" rtl="0" algn="ctr">
                        <a:spcBef>
                          <a:spcPts val="0"/>
                        </a:spcBef>
                        <a:spcAft>
                          <a:spcPts val="0"/>
                        </a:spcAft>
                        <a:buNone/>
                      </a:pPr>
                      <a:r>
                        <a:rPr lang="es" sz="1300">
                          <a:latin typeface="Rubik"/>
                          <a:ea typeface="Rubik"/>
                          <a:cs typeface="Rubik"/>
                          <a:sym typeface="Rubik"/>
                        </a:rPr>
                        <a:t>...</a:t>
                      </a:r>
                      <a:endParaRPr sz="1300">
                        <a:latin typeface="Rubik"/>
                        <a:ea typeface="Rubik"/>
                        <a:cs typeface="Rubik"/>
                        <a:sym typeface="Rubik"/>
                      </a:endParaRPr>
                    </a:p>
                  </a:txBody>
                  <a:tcPr marT="91425" marB="91425" marR="91425" marL="91425">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tcPr>
                </a:tc>
                <a:tc>
                  <a:txBody>
                    <a:bodyPr/>
                    <a:lstStyle/>
                    <a:p>
                      <a:pPr indent="0" lvl="0" marL="0" rtl="0" algn="ctr">
                        <a:spcBef>
                          <a:spcPts val="0"/>
                        </a:spcBef>
                        <a:spcAft>
                          <a:spcPts val="0"/>
                        </a:spcAft>
                        <a:buNone/>
                      </a:pPr>
                      <a:r>
                        <a:rPr lang="es" sz="1300">
                          <a:latin typeface="Rubik"/>
                          <a:ea typeface="Rubik"/>
                          <a:cs typeface="Rubik"/>
                          <a:sym typeface="Rubik"/>
                        </a:rPr>
                        <a:t>1</a:t>
                      </a:r>
                      <a:endParaRPr sz="1300">
                        <a:latin typeface="Rubik"/>
                        <a:ea typeface="Rubik"/>
                        <a:cs typeface="Rubik"/>
                        <a:sym typeface="Rubik"/>
                      </a:endParaRPr>
                    </a:p>
                  </a:txBody>
                  <a:tcPr marT="91425" marB="91425" marR="91425" marL="91425">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tcPr>
                </a:tc>
              </a:tr>
              <a:tr h="374575">
                <a:tc>
                  <a:txBody>
                    <a:bodyPr/>
                    <a:lstStyle/>
                    <a:p>
                      <a:pPr indent="0" lvl="0" marL="0" rtl="0" algn="ctr">
                        <a:spcBef>
                          <a:spcPts val="0"/>
                        </a:spcBef>
                        <a:spcAft>
                          <a:spcPts val="0"/>
                        </a:spcAft>
                        <a:buNone/>
                      </a:pPr>
                      <a:r>
                        <a:rPr b="1" lang="es" sz="1300">
                          <a:latin typeface="Rubik"/>
                          <a:ea typeface="Rubik"/>
                          <a:cs typeface="Rubik"/>
                          <a:sym typeface="Rubik"/>
                        </a:rPr>
                        <a:t>Usuario 2</a:t>
                      </a:r>
                      <a:endParaRPr b="1" sz="1300">
                        <a:latin typeface="Rubik"/>
                        <a:ea typeface="Rubik"/>
                        <a:cs typeface="Rubik"/>
                        <a:sym typeface="Rubik"/>
                      </a:endParaRPr>
                    </a:p>
                  </a:txBody>
                  <a:tcPr marT="91425" marB="91425" marR="91425" marL="91425">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tcPr>
                </a:tc>
                <a:tc>
                  <a:txBody>
                    <a:bodyPr/>
                    <a:lstStyle/>
                    <a:p>
                      <a:pPr indent="0" lvl="0" marL="0" rtl="0" algn="ctr">
                        <a:spcBef>
                          <a:spcPts val="0"/>
                        </a:spcBef>
                        <a:spcAft>
                          <a:spcPts val="0"/>
                        </a:spcAft>
                        <a:buNone/>
                      </a:pPr>
                      <a:r>
                        <a:rPr lang="es" sz="1300">
                          <a:latin typeface="Rubik"/>
                          <a:ea typeface="Rubik"/>
                          <a:cs typeface="Rubik"/>
                          <a:sym typeface="Rubik"/>
                        </a:rPr>
                        <a:t>2</a:t>
                      </a:r>
                      <a:endParaRPr sz="1300">
                        <a:latin typeface="Rubik"/>
                        <a:ea typeface="Rubik"/>
                        <a:cs typeface="Rubik"/>
                        <a:sym typeface="Rubik"/>
                      </a:endParaRPr>
                    </a:p>
                  </a:txBody>
                  <a:tcPr marT="91425" marB="91425" marR="91425" marL="91425">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tcPr>
                </a:tc>
                <a:tc>
                  <a:txBody>
                    <a:bodyPr/>
                    <a:lstStyle/>
                    <a:p>
                      <a:pPr indent="0" lvl="0" marL="0" rtl="0" algn="ctr">
                        <a:spcBef>
                          <a:spcPts val="0"/>
                        </a:spcBef>
                        <a:spcAft>
                          <a:spcPts val="0"/>
                        </a:spcAft>
                        <a:buNone/>
                      </a:pPr>
                      <a:r>
                        <a:rPr lang="es" sz="1300">
                          <a:latin typeface="Rubik"/>
                          <a:ea typeface="Rubik"/>
                          <a:cs typeface="Rubik"/>
                          <a:sym typeface="Rubik"/>
                        </a:rPr>
                        <a:t>1</a:t>
                      </a:r>
                      <a:endParaRPr sz="1300">
                        <a:latin typeface="Rubik"/>
                        <a:ea typeface="Rubik"/>
                        <a:cs typeface="Rubik"/>
                        <a:sym typeface="Rubik"/>
                      </a:endParaRPr>
                    </a:p>
                  </a:txBody>
                  <a:tcPr marT="91425" marB="91425" marR="91425" marL="91425">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tcPr>
                </a:tc>
                <a:tc>
                  <a:txBody>
                    <a:bodyPr/>
                    <a:lstStyle/>
                    <a:p>
                      <a:pPr indent="0" lvl="0" marL="0" rtl="0" algn="ctr">
                        <a:spcBef>
                          <a:spcPts val="0"/>
                        </a:spcBef>
                        <a:spcAft>
                          <a:spcPts val="0"/>
                        </a:spcAft>
                        <a:buNone/>
                      </a:pPr>
                      <a:r>
                        <a:t/>
                      </a:r>
                      <a:endParaRPr sz="1300">
                        <a:latin typeface="Rubik"/>
                        <a:ea typeface="Rubik"/>
                        <a:cs typeface="Rubik"/>
                        <a:sym typeface="Rubik"/>
                      </a:endParaRPr>
                    </a:p>
                  </a:txBody>
                  <a:tcPr marT="91425" marB="91425" marR="91425" marL="91425">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tcPr>
                </a:tc>
                <a:tc>
                  <a:txBody>
                    <a:bodyPr/>
                    <a:lstStyle/>
                    <a:p>
                      <a:pPr indent="0" lvl="0" marL="0" rtl="0" algn="ctr">
                        <a:spcBef>
                          <a:spcPts val="0"/>
                        </a:spcBef>
                        <a:spcAft>
                          <a:spcPts val="0"/>
                        </a:spcAft>
                        <a:buNone/>
                      </a:pPr>
                      <a:r>
                        <a:rPr lang="es" sz="1300">
                          <a:latin typeface="Rubik"/>
                          <a:ea typeface="Rubik"/>
                          <a:cs typeface="Rubik"/>
                          <a:sym typeface="Rubik"/>
                        </a:rPr>
                        <a:t>5</a:t>
                      </a:r>
                      <a:endParaRPr sz="1300">
                        <a:latin typeface="Rubik"/>
                        <a:ea typeface="Rubik"/>
                        <a:cs typeface="Rubik"/>
                        <a:sym typeface="Rubik"/>
                      </a:endParaRPr>
                    </a:p>
                  </a:txBody>
                  <a:tcPr marT="91425" marB="91425" marR="91425" marL="91425">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tcPr>
                </a:tc>
                <a:tc>
                  <a:txBody>
                    <a:bodyPr/>
                    <a:lstStyle/>
                    <a:p>
                      <a:pPr indent="0" lvl="0" marL="0" rtl="0" algn="ctr">
                        <a:spcBef>
                          <a:spcPts val="0"/>
                        </a:spcBef>
                        <a:spcAft>
                          <a:spcPts val="0"/>
                        </a:spcAft>
                        <a:buNone/>
                      </a:pPr>
                      <a:r>
                        <a:t/>
                      </a:r>
                      <a:endParaRPr sz="1300">
                        <a:latin typeface="Rubik"/>
                        <a:ea typeface="Rubik"/>
                        <a:cs typeface="Rubik"/>
                        <a:sym typeface="Rubik"/>
                      </a:endParaRPr>
                    </a:p>
                  </a:txBody>
                  <a:tcPr marT="91425" marB="91425" marR="91425" marL="91425">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tcPr>
                </a:tc>
                <a:tc>
                  <a:txBody>
                    <a:bodyPr/>
                    <a:lstStyle/>
                    <a:p>
                      <a:pPr indent="0" lvl="0" marL="0" rtl="0" algn="ctr">
                        <a:spcBef>
                          <a:spcPts val="0"/>
                        </a:spcBef>
                        <a:spcAft>
                          <a:spcPts val="0"/>
                        </a:spcAft>
                        <a:buNone/>
                      </a:pPr>
                      <a:r>
                        <a:t/>
                      </a:r>
                      <a:endParaRPr sz="1300">
                        <a:latin typeface="Rubik"/>
                        <a:ea typeface="Rubik"/>
                        <a:cs typeface="Rubik"/>
                        <a:sym typeface="Rubik"/>
                      </a:endParaRPr>
                    </a:p>
                  </a:txBody>
                  <a:tcPr marT="91425" marB="91425" marR="91425" marL="91425">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tcPr>
                </a:tc>
                <a:tc>
                  <a:txBody>
                    <a:bodyPr/>
                    <a:lstStyle/>
                    <a:p>
                      <a:pPr indent="0" lvl="0" marL="0" rtl="0" algn="ctr">
                        <a:spcBef>
                          <a:spcPts val="0"/>
                        </a:spcBef>
                        <a:spcAft>
                          <a:spcPts val="0"/>
                        </a:spcAft>
                        <a:buNone/>
                      </a:pPr>
                      <a:r>
                        <a:rPr lang="es" sz="1300">
                          <a:latin typeface="Rubik"/>
                          <a:ea typeface="Rubik"/>
                          <a:cs typeface="Rubik"/>
                          <a:sym typeface="Rubik"/>
                        </a:rPr>
                        <a:t>...</a:t>
                      </a:r>
                      <a:endParaRPr sz="1300">
                        <a:latin typeface="Rubik"/>
                        <a:ea typeface="Rubik"/>
                        <a:cs typeface="Rubik"/>
                        <a:sym typeface="Rubik"/>
                      </a:endParaRPr>
                    </a:p>
                  </a:txBody>
                  <a:tcPr marT="91425" marB="91425" marR="91425" marL="91425">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tcPr>
                </a:tc>
                <a:tc>
                  <a:txBody>
                    <a:bodyPr/>
                    <a:lstStyle/>
                    <a:p>
                      <a:pPr indent="0" lvl="0" marL="0" rtl="0" algn="ctr">
                        <a:spcBef>
                          <a:spcPts val="0"/>
                        </a:spcBef>
                        <a:spcAft>
                          <a:spcPts val="0"/>
                        </a:spcAft>
                        <a:buNone/>
                      </a:pPr>
                      <a:r>
                        <a:rPr lang="es" sz="1300">
                          <a:latin typeface="Rubik"/>
                          <a:ea typeface="Rubik"/>
                          <a:cs typeface="Rubik"/>
                          <a:sym typeface="Rubik"/>
                        </a:rPr>
                        <a:t>5</a:t>
                      </a:r>
                      <a:endParaRPr sz="1300">
                        <a:latin typeface="Rubik"/>
                        <a:ea typeface="Rubik"/>
                        <a:cs typeface="Rubik"/>
                        <a:sym typeface="Rubik"/>
                      </a:endParaRPr>
                    </a:p>
                  </a:txBody>
                  <a:tcPr marT="91425" marB="91425" marR="91425" marL="91425">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tcPr>
                </a:tc>
              </a:tr>
              <a:tr h="374575">
                <a:tc>
                  <a:txBody>
                    <a:bodyPr/>
                    <a:lstStyle/>
                    <a:p>
                      <a:pPr indent="0" lvl="0" marL="0" rtl="0" algn="ctr">
                        <a:spcBef>
                          <a:spcPts val="0"/>
                        </a:spcBef>
                        <a:spcAft>
                          <a:spcPts val="0"/>
                        </a:spcAft>
                        <a:buNone/>
                      </a:pPr>
                      <a:r>
                        <a:rPr b="1" lang="es" sz="1300">
                          <a:solidFill>
                            <a:srgbClr val="E1446D"/>
                          </a:solidFill>
                          <a:latin typeface="Rubik"/>
                          <a:ea typeface="Rubik"/>
                          <a:cs typeface="Rubik"/>
                          <a:sym typeface="Rubik"/>
                        </a:rPr>
                        <a:t>Usuario 3</a:t>
                      </a:r>
                      <a:endParaRPr b="1" sz="1300">
                        <a:solidFill>
                          <a:srgbClr val="E1446D"/>
                        </a:solidFill>
                        <a:latin typeface="Rubik"/>
                        <a:ea typeface="Rubik"/>
                        <a:cs typeface="Rubik"/>
                        <a:sym typeface="Rubik"/>
                      </a:endParaRPr>
                    </a:p>
                  </a:txBody>
                  <a:tcPr marT="91425" marB="91425" marR="91425" marL="91425">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tcPr>
                </a:tc>
                <a:tc>
                  <a:txBody>
                    <a:bodyPr/>
                    <a:lstStyle/>
                    <a:p>
                      <a:pPr indent="0" lvl="0" marL="0" rtl="0" algn="ctr">
                        <a:spcBef>
                          <a:spcPts val="0"/>
                        </a:spcBef>
                        <a:spcAft>
                          <a:spcPts val="0"/>
                        </a:spcAft>
                        <a:buNone/>
                      </a:pPr>
                      <a:r>
                        <a:t/>
                      </a:r>
                      <a:endParaRPr sz="1300">
                        <a:latin typeface="Rubik"/>
                        <a:ea typeface="Rubik"/>
                        <a:cs typeface="Rubik"/>
                        <a:sym typeface="Rubik"/>
                      </a:endParaRPr>
                    </a:p>
                  </a:txBody>
                  <a:tcPr marT="91425" marB="91425" marR="91425" marL="91425">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tcPr>
                </a:tc>
                <a:tc>
                  <a:txBody>
                    <a:bodyPr/>
                    <a:lstStyle/>
                    <a:p>
                      <a:pPr indent="0" lvl="0" marL="0" rtl="0" algn="ctr">
                        <a:spcBef>
                          <a:spcPts val="0"/>
                        </a:spcBef>
                        <a:spcAft>
                          <a:spcPts val="0"/>
                        </a:spcAft>
                        <a:buNone/>
                      </a:pPr>
                      <a:r>
                        <a:rPr lang="es" sz="1300">
                          <a:latin typeface="Rubik"/>
                          <a:ea typeface="Rubik"/>
                          <a:cs typeface="Rubik"/>
                          <a:sym typeface="Rubik"/>
                        </a:rPr>
                        <a:t>1</a:t>
                      </a:r>
                      <a:endParaRPr sz="1300">
                        <a:latin typeface="Rubik"/>
                        <a:ea typeface="Rubik"/>
                        <a:cs typeface="Rubik"/>
                        <a:sym typeface="Rubik"/>
                      </a:endParaRPr>
                    </a:p>
                  </a:txBody>
                  <a:tcPr marT="91425" marB="91425" marR="91425" marL="91425">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tcPr>
                </a:tc>
                <a:tc>
                  <a:txBody>
                    <a:bodyPr/>
                    <a:lstStyle/>
                    <a:p>
                      <a:pPr indent="0" lvl="0" marL="0" rtl="0" algn="ctr">
                        <a:spcBef>
                          <a:spcPts val="0"/>
                        </a:spcBef>
                        <a:spcAft>
                          <a:spcPts val="0"/>
                        </a:spcAft>
                        <a:buNone/>
                      </a:pPr>
                      <a:r>
                        <a:rPr lang="es" sz="1300">
                          <a:latin typeface="Rubik"/>
                          <a:ea typeface="Rubik"/>
                          <a:cs typeface="Rubik"/>
                          <a:sym typeface="Rubik"/>
                        </a:rPr>
                        <a:t>5</a:t>
                      </a:r>
                      <a:endParaRPr sz="1300">
                        <a:latin typeface="Rubik"/>
                        <a:ea typeface="Rubik"/>
                        <a:cs typeface="Rubik"/>
                        <a:sym typeface="Rubik"/>
                      </a:endParaRPr>
                    </a:p>
                  </a:txBody>
                  <a:tcPr marT="91425" marB="91425" marR="91425" marL="91425">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tcPr>
                </a:tc>
                <a:tc>
                  <a:txBody>
                    <a:bodyPr/>
                    <a:lstStyle/>
                    <a:p>
                      <a:pPr indent="0" lvl="0" marL="0" rtl="0" algn="ctr">
                        <a:spcBef>
                          <a:spcPts val="0"/>
                        </a:spcBef>
                        <a:spcAft>
                          <a:spcPts val="0"/>
                        </a:spcAft>
                        <a:buNone/>
                      </a:pPr>
                      <a:r>
                        <a:t/>
                      </a:r>
                      <a:endParaRPr sz="1300">
                        <a:latin typeface="Rubik"/>
                        <a:ea typeface="Rubik"/>
                        <a:cs typeface="Rubik"/>
                        <a:sym typeface="Rubik"/>
                      </a:endParaRPr>
                    </a:p>
                  </a:txBody>
                  <a:tcPr marT="91425" marB="91425" marR="91425" marL="91425">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tcPr>
                </a:tc>
                <a:tc>
                  <a:txBody>
                    <a:bodyPr/>
                    <a:lstStyle/>
                    <a:p>
                      <a:pPr indent="0" lvl="0" marL="0" rtl="0" algn="ctr">
                        <a:spcBef>
                          <a:spcPts val="0"/>
                        </a:spcBef>
                        <a:spcAft>
                          <a:spcPts val="0"/>
                        </a:spcAft>
                        <a:buNone/>
                      </a:pPr>
                      <a:r>
                        <a:rPr lang="es" sz="1300">
                          <a:latin typeface="Rubik"/>
                          <a:ea typeface="Rubik"/>
                          <a:cs typeface="Rubik"/>
                          <a:sym typeface="Rubik"/>
                        </a:rPr>
                        <a:t>4</a:t>
                      </a:r>
                      <a:endParaRPr sz="1300">
                        <a:latin typeface="Rubik"/>
                        <a:ea typeface="Rubik"/>
                        <a:cs typeface="Rubik"/>
                        <a:sym typeface="Rubik"/>
                      </a:endParaRPr>
                    </a:p>
                  </a:txBody>
                  <a:tcPr marT="91425" marB="91425" marR="91425" marL="91425">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tcPr>
                </a:tc>
                <a:tc>
                  <a:txBody>
                    <a:bodyPr/>
                    <a:lstStyle/>
                    <a:p>
                      <a:pPr indent="0" lvl="0" marL="0" rtl="0" algn="ctr">
                        <a:spcBef>
                          <a:spcPts val="0"/>
                        </a:spcBef>
                        <a:spcAft>
                          <a:spcPts val="0"/>
                        </a:spcAft>
                        <a:buNone/>
                      </a:pPr>
                      <a:r>
                        <a:rPr lang="es" sz="1300">
                          <a:latin typeface="Rubik"/>
                          <a:ea typeface="Rubik"/>
                          <a:cs typeface="Rubik"/>
                          <a:sym typeface="Rubik"/>
                        </a:rPr>
                        <a:t>3</a:t>
                      </a:r>
                      <a:endParaRPr sz="1300">
                        <a:latin typeface="Rubik"/>
                        <a:ea typeface="Rubik"/>
                        <a:cs typeface="Rubik"/>
                        <a:sym typeface="Rubik"/>
                      </a:endParaRPr>
                    </a:p>
                  </a:txBody>
                  <a:tcPr marT="91425" marB="91425" marR="91425" marL="91425">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tcPr>
                </a:tc>
                <a:tc>
                  <a:txBody>
                    <a:bodyPr/>
                    <a:lstStyle/>
                    <a:p>
                      <a:pPr indent="0" lvl="0" marL="0" rtl="0" algn="ctr">
                        <a:spcBef>
                          <a:spcPts val="0"/>
                        </a:spcBef>
                        <a:spcAft>
                          <a:spcPts val="0"/>
                        </a:spcAft>
                        <a:buNone/>
                      </a:pPr>
                      <a:r>
                        <a:rPr lang="es" sz="1300">
                          <a:latin typeface="Rubik"/>
                          <a:ea typeface="Rubik"/>
                          <a:cs typeface="Rubik"/>
                          <a:sym typeface="Rubik"/>
                        </a:rPr>
                        <a:t>...</a:t>
                      </a:r>
                      <a:endParaRPr sz="1300">
                        <a:latin typeface="Rubik"/>
                        <a:ea typeface="Rubik"/>
                        <a:cs typeface="Rubik"/>
                        <a:sym typeface="Rubik"/>
                      </a:endParaRPr>
                    </a:p>
                  </a:txBody>
                  <a:tcPr marT="91425" marB="91425" marR="91425" marL="91425">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tcPr>
                </a:tc>
                <a:tc>
                  <a:txBody>
                    <a:bodyPr/>
                    <a:lstStyle/>
                    <a:p>
                      <a:pPr indent="0" lvl="0" marL="0" rtl="0" algn="ctr">
                        <a:spcBef>
                          <a:spcPts val="0"/>
                        </a:spcBef>
                        <a:spcAft>
                          <a:spcPts val="0"/>
                        </a:spcAft>
                        <a:buNone/>
                      </a:pPr>
                      <a:r>
                        <a:rPr lang="es" sz="1300">
                          <a:latin typeface="Rubik"/>
                          <a:ea typeface="Rubik"/>
                          <a:cs typeface="Rubik"/>
                          <a:sym typeface="Rubik"/>
                        </a:rPr>
                        <a:t>2</a:t>
                      </a:r>
                      <a:endParaRPr sz="1300">
                        <a:latin typeface="Rubik"/>
                        <a:ea typeface="Rubik"/>
                        <a:cs typeface="Rubik"/>
                        <a:sym typeface="Rubik"/>
                      </a:endParaRPr>
                    </a:p>
                  </a:txBody>
                  <a:tcPr marT="91425" marB="91425" marR="91425" marL="91425">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tcPr>
                </a:tc>
              </a:tr>
              <a:tr h="374575">
                <a:tc>
                  <a:txBody>
                    <a:bodyPr/>
                    <a:lstStyle/>
                    <a:p>
                      <a:pPr indent="0" lvl="0" marL="0" rtl="0" algn="ctr">
                        <a:spcBef>
                          <a:spcPts val="0"/>
                        </a:spcBef>
                        <a:spcAft>
                          <a:spcPts val="0"/>
                        </a:spcAft>
                        <a:buNone/>
                      </a:pPr>
                      <a:r>
                        <a:rPr b="1" lang="es" sz="1300">
                          <a:solidFill>
                            <a:srgbClr val="E1446D"/>
                          </a:solidFill>
                          <a:latin typeface="Rubik"/>
                          <a:ea typeface="Rubik"/>
                          <a:cs typeface="Rubik"/>
                          <a:sym typeface="Rubik"/>
                        </a:rPr>
                        <a:t>Usuario 4</a:t>
                      </a:r>
                      <a:endParaRPr b="1" sz="1300">
                        <a:solidFill>
                          <a:srgbClr val="E1446D"/>
                        </a:solidFill>
                        <a:latin typeface="Rubik"/>
                        <a:ea typeface="Rubik"/>
                        <a:cs typeface="Rubik"/>
                        <a:sym typeface="Rubik"/>
                      </a:endParaRPr>
                    </a:p>
                  </a:txBody>
                  <a:tcPr marT="91425" marB="91425" marR="91425" marL="91425">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tcPr>
                </a:tc>
                <a:tc>
                  <a:txBody>
                    <a:bodyPr/>
                    <a:lstStyle/>
                    <a:p>
                      <a:pPr indent="0" lvl="0" marL="0" rtl="0" algn="ctr">
                        <a:spcBef>
                          <a:spcPts val="0"/>
                        </a:spcBef>
                        <a:spcAft>
                          <a:spcPts val="0"/>
                        </a:spcAft>
                        <a:buNone/>
                      </a:pPr>
                      <a:r>
                        <a:rPr lang="es" sz="1300">
                          <a:latin typeface="Rubik"/>
                          <a:ea typeface="Rubik"/>
                          <a:cs typeface="Rubik"/>
                          <a:sym typeface="Rubik"/>
                        </a:rPr>
                        <a:t>4</a:t>
                      </a:r>
                      <a:endParaRPr sz="1300">
                        <a:latin typeface="Rubik"/>
                        <a:ea typeface="Rubik"/>
                        <a:cs typeface="Rubik"/>
                        <a:sym typeface="Rubik"/>
                      </a:endParaRPr>
                    </a:p>
                  </a:txBody>
                  <a:tcPr marT="91425" marB="91425" marR="91425" marL="91425">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tcPr>
                </a:tc>
                <a:tc>
                  <a:txBody>
                    <a:bodyPr/>
                    <a:lstStyle/>
                    <a:p>
                      <a:pPr indent="0" lvl="0" marL="0" rtl="0" algn="ctr">
                        <a:spcBef>
                          <a:spcPts val="0"/>
                        </a:spcBef>
                        <a:spcAft>
                          <a:spcPts val="0"/>
                        </a:spcAft>
                        <a:buNone/>
                      </a:pPr>
                      <a:r>
                        <a:t/>
                      </a:r>
                      <a:endParaRPr sz="1300">
                        <a:latin typeface="Rubik"/>
                        <a:ea typeface="Rubik"/>
                        <a:cs typeface="Rubik"/>
                        <a:sym typeface="Rubik"/>
                      </a:endParaRPr>
                    </a:p>
                  </a:txBody>
                  <a:tcPr marT="91425" marB="91425" marR="91425" marL="91425">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tcPr>
                </a:tc>
                <a:tc>
                  <a:txBody>
                    <a:bodyPr/>
                    <a:lstStyle/>
                    <a:p>
                      <a:pPr indent="0" lvl="0" marL="0" rtl="0" algn="ctr">
                        <a:spcBef>
                          <a:spcPts val="0"/>
                        </a:spcBef>
                        <a:spcAft>
                          <a:spcPts val="0"/>
                        </a:spcAft>
                        <a:buNone/>
                      </a:pPr>
                      <a:r>
                        <a:t/>
                      </a:r>
                      <a:endParaRPr sz="1300">
                        <a:latin typeface="Rubik"/>
                        <a:ea typeface="Rubik"/>
                        <a:cs typeface="Rubik"/>
                        <a:sym typeface="Rubik"/>
                      </a:endParaRPr>
                    </a:p>
                  </a:txBody>
                  <a:tcPr marT="91425" marB="91425" marR="91425" marL="91425">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tcPr>
                </a:tc>
                <a:tc>
                  <a:txBody>
                    <a:bodyPr/>
                    <a:lstStyle/>
                    <a:p>
                      <a:pPr indent="0" lvl="0" marL="0" rtl="0" algn="ctr">
                        <a:spcBef>
                          <a:spcPts val="0"/>
                        </a:spcBef>
                        <a:spcAft>
                          <a:spcPts val="0"/>
                        </a:spcAft>
                        <a:buNone/>
                      </a:pPr>
                      <a:r>
                        <a:rPr lang="es" sz="1300">
                          <a:latin typeface="Rubik"/>
                          <a:ea typeface="Rubik"/>
                          <a:cs typeface="Rubik"/>
                          <a:sym typeface="Rubik"/>
                        </a:rPr>
                        <a:t>2</a:t>
                      </a:r>
                      <a:endParaRPr sz="1300">
                        <a:latin typeface="Rubik"/>
                        <a:ea typeface="Rubik"/>
                        <a:cs typeface="Rubik"/>
                        <a:sym typeface="Rubik"/>
                      </a:endParaRPr>
                    </a:p>
                  </a:txBody>
                  <a:tcPr marT="91425" marB="91425" marR="91425" marL="91425">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tcPr>
                </a:tc>
                <a:tc>
                  <a:txBody>
                    <a:bodyPr/>
                    <a:lstStyle/>
                    <a:p>
                      <a:pPr indent="0" lvl="0" marL="0" rtl="0" algn="ctr">
                        <a:spcBef>
                          <a:spcPts val="0"/>
                        </a:spcBef>
                        <a:spcAft>
                          <a:spcPts val="0"/>
                        </a:spcAft>
                        <a:buNone/>
                      </a:pPr>
                      <a:r>
                        <a:rPr lang="es" sz="1300">
                          <a:latin typeface="Rubik"/>
                          <a:ea typeface="Rubik"/>
                          <a:cs typeface="Rubik"/>
                          <a:sym typeface="Rubik"/>
                        </a:rPr>
                        <a:t>1</a:t>
                      </a:r>
                      <a:endParaRPr sz="1300">
                        <a:latin typeface="Rubik"/>
                        <a:ea typeface="Rubik"/>
                        <a:cs typeface="Rubik"/>
                        <a:sym typeface="Rubik"/>
                      </a:endParaRPr>
                    </a:p>
                  </a:txBody>
                  <a:tcPr marT="91425" marB="91425" marR="91425" marL="91425">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tcPr>
                </a:tc>
                <a:tc>
                  <a:txBody>
                    <a:bodyPr/>
                    <a:lstStyle/>
                    <a:p>
                      <a:pPr indent="0" lvl="0" marL="0" rtl="0" algn="ctr">
                        <a:spcBef>
                          <a:spcPts val="0"/>
                        </a:spcBef>
                        <a:spcAft>
                          <a:spcPts val="0"/>
                        </a:spcAft>
                        <a:buNone/>
                      </a:pPr>
                      <a:r>
                        <a:t/>
                      </a:r>
                      <a:endParaRPr sz="1300">
                        <a:latin typeface="Rubik"/>
                        <a:ea typeface="Rubik"/>
                        <a:cs typeface="Rubik"/>
                        <a:sym typeface="Rubik"/>
                      </a:endParaRPr>
                    </a:p>
                  </a:txBody>
                  <a:tcPr marT="91425" marB="91425" marR="91425" marL="91425">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tcPr>
                </a:tc>
                <a:tc>
                  <a:txBody>
                    <a:bodyPr/>
                    <a:lstStyle/>
                    <a:p>
                      <a:pPr indent="0" lvl="0" marL="0" rtl="0" algn="ctr">
                        <a:spcBef>
                          <a:spcPts val="0"/>
                        </a:spcBef>
                        <a:spcAft>
                          <a:spcPts val="0"/>
                        </a:spcAft>
                        <a:buNone/>
                      </a:pPr>
                      <a:r>
                        <a:t/>
                      </a:r>
                      <a:endParaRPr sz="1300">
                        <a:latin typeface="Rubik"/>
                        <a:ea typeface="Rubik"/>
                        <a:cs typeface="Rubik"/>
                        <a:sym typeface="Rubik"/>
                      </a:endParaRPr>
                    </a:p>
                  </a:txBody>
                  <a:tcPr marT="91425" marB="91425" marR="91425" marL="91425">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tcPr>
                </a:tc>
                <a:tc>
                  <a:txBody>
                    <a:bodyPr/>
                    <a:lstStyle/>
                    <a:p>
                      <a:pPr indent="0" lvl="0" marL="0" rtl="0" algn="ctr">
                        <a:spcBef>
                          <a:spcPts val="0"/>
                        </a:spcBef>
                        <a:spcAft>
                          <a:spcPts val="0"/>
                        </a:spcAft>
                        <a:buNone/>
                      </a:pPr>
                      <a:r>
                        <a:t/>
                      </a:r>
                      <a:endParaRPr sz="1300">
                        <a:latin typeface="Rubik"/>
                        <a:ea typeface="Rubik"/>
                        <a:cs typeface="Rubik"/>
                        <a:sym typeface="Rubik"/>
                      </a:endParaRPr>
                    </a:p>
                  </a:txBody>
                  <a:tcPr marT="91425" marB="91425" marR="91425" marL="91425">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tcPr>
                </a:tc>
              </a:tr>
              <a:tr h="374575">
                <a:tc>
                  <a:txBody>
                    <a:bodyPr/>
                    <a:lstStyle/>
                    <a:p>
                      <a:pPr indent="0" lvl="0" marL="0" rtl="0" algn="ctr">
                        <a:spcBef>
                          <a:spcPts val="0"/>
                        </a:spcBef>
                        <a:spcAft>
                          <a:spcPts val="0"/>
                        </a:spcAft>
                        <a:buNone/>
                      </a:pPr>
                      <a:r>
                        <a:rPr b="1" lang="es" sz="1300">
                          <a:latin typeface="Rubik"/>
                          <a:ea typeface="Rubik"/>
                          <a:cs typeface="Rubik"/>
                          <a:sym typeface="Rubik"/>
                        </a:rPr>
                        <a:t>...</a:t>
                      </a:r>
                      <a:endParaRPr b="1" sz="1300">
                        <a:latin typeface="Rubik"/>
                        <a:ea typeface="Rubik"/>
                        <a:cs typeface="Rubik"/>
                        <a:sym typeface="Rubik"/>
                      </a:endParaRPr>
                    </a:p>
                  </a:txBody>
                  <a:tcPr marT="91425" marB="91425" marR="91425" marL="91425">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tcPr>
                </a:tc>
                <a:tc>
                  <a:txBody>
                    <a:bodyPr/>
                    <a:lstStyle/>
                    <a:p>
                      <a:pPr indent="0" lvl="0" marL="0" rtl="0" algn="ctr">
                        <a:spcBef>
                          <a:spcPts val="0"/>
                        </a:spcBef>
                        <a:spcAft>
                          <a:spcPts val="0"/>
                        </a:spcAft>
                        <a:buNone/>
                      </a:pPr>
                      <a:r>
                        <a:rPr lang="es" sz="1300">
                          <a:latin typeface="Rubik"/>
                          <a:ea typeface="Rubik"/>
                          <a:cs typeface="Rubik"/>
                          <a:sym typeface="Rubik"/>
                        </a:rPr>
                        <a:t>...</a:t>
                      </a:r>
                      <a:endParaRPr sz="1300">
                        <a:latin typeface="Rubik"/>
                        <a:ea typeface="Rubik"/>
                        <a:cs typeface="Rubik"/>
                        <a:sym typeface="Rubik"/>
                      </a:endParaRPr>
                    </a:p>
                  </a:txBody>
                  <a:tcPr marT="91425" marB="91425" marR="91425" marL="91425">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tcPr>
                </a:tc>
                <a:tc>
                  <a:txBody>
                    <a:bodyPr/>
                    <a:lstStyle/>
                    <a:p>
                      <a:pPr indent="0" lvl="0" marL="0" rtl="0" algn="ctr">
                        <a:spcBef>
                          <a:spcPts val="0"/>
                        </a:spcBef>
                        <a:spcAft>
                          <a:spcPts val="0"/>
                        </a:spcAft>
                        <a:buNone/>
                      </a:pPr>
                      <a:r>
                        <a:rPr lang="es" sz="1300">
                          <a:latin typeface="Rubik"/>
                          <a:ea typeface="Rubik"/>
                          <a:cs typeface="Rubik"/>
                          <a:sym typeface="Rubik"/>
                        </a:rPr>
                        <a:t>...</a:t>
                      </a:r>
                      <a:endParaRPr sz="1300">
                        <a:latin typeface="Rubik"/>
                        <a:ea typeface="Rubik"/>
                        <a:cs typeface="Rubik"/>
                        <a:sym typeface="Rubik"/>
                      </a:endParaRPr>
                    </a:p>
                  </a:txBody>
                  <a:tcPr marT="91425" marB="91425" marR="91425" marL="91425">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tcPr>
                </a:tc>
                <a:tc>
                  <a:txBody>
                    <a:bodyPr/>
                    <a:lstStyle/>
                    <a:p>
                      <a:pPr indent="0" lvl="0" marL="0" rtl="0" algn="ctr">
                        <a:spcBef>
                          <a:spcPts val="0"/>
                        </a:spcBef>
                        <a:spcAft>
                          <a:spcPts val="0"/>
                        </a:spcAft>
                        <a:buNone/>
                      </a:pPr>
                      <a:r>
                        <a:rPr lang="es" sz="1300">
                          <a:latin typeface="Rubik"/>
                          <a:ea typeface="Rubik"/>
                          <a:cs typeface="Rubik"/>
                          <a:sym typeface="Rubik"/>
                        </a:rPr>
                        <a:t>...</a:t>
                      </a:r>
                      <a:endParaRPr sz="1300">
                        <a:latin typeface="Rubik"/>
                        <a:ea typeface="Rubik"/>
                        <a:cs typeface="Rubik"/>
                        <a:sym typeface="Rubik"/>
                      </a:endParaRPr>
                    </a:p>
                  </a:txBody>
                  <a:tcPr marT="91425" marB="91425" marR="91425" marL="91425">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tcPr>
                </a:tc>
                <a:tc>
                  <a:txBody>
                    <a:bodyPr/>
                    <a:lstStyle/>
                    <a:p>
                      <a:pPr indent="0" lvl="0" marL="0" rtl="0" algn="ctr">
                        <a:spcBef>
                          <a:spcPts val="0"/>
                        </a:spcBef>
                        <a:spcAft>
                          <a:spcPts val="0"/>
                        </a:spcAft>
                        <a:buNone/>
                      </a:pPr>
                      <a:r>
                        <a:t/>
                      </a:r>
                      <a:endParaRPr sz="1300">
                        <a:latin typeface="Rubik"/>
                        <a:ea typeface="Rubik"/>
                        <a:cs typeface="Rubik"/>
                        <a:sym typeface="Rubik"/>
                      </a:endParaRPr>
                    </a:p>
                  </a:txBody>
                  <a:tcPr marT="91425" marB="91425" marR="91425" marL="91425">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tcPr>
                </a:tc>
                <a:tc>
                  <a:txBody>
                    <a:bodyPr/>
                    <a:lstStyle/>
                    <a:p>
                      <a:pPr indent="0" lvl="0" marL="0" rtl="0" algn="ctr">
                        <a:spcBef>
                          <a:spcPts val="0"/>
                        </a:spcBef>
                        <a:spcAft>
                          <a:spcPts val="0"/>
                        </a:spcAft>
                        <a:buNone/>
                      </a:pPr>
                      <a:r>
                        <a:t/>
                      </a:r>
                      <a:endParaRPr sz="1300">
                        <a:latin typeface="Rubik"/>
                        <a:ea typeface="Rubik"/>
                        <a:cs typeface="Rubik"/>
                        <a:sym typeface="Rubik"/>
                      </a:endParaRPr>
                    </a:p>
                  </a:txBody>
                  <a:tcPr marT="91425" marB="91425" marR="91425" marL="91425">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tcPr>
                </a:tc>
                <a:tc>
                  <a:txBody>
                    <a:bodyPr/>
                    <a:lstStyle/>
                    <a:p>
                      <a:pPr indent="0" lvl="0" marL="0" rtl="0" algn="ctr">
                        <a:spcBef>
                          <a:spcPts val="0"/>
                        </a:spcBef>
                        <a:spcAft>
                          <a:spcPts val="0"/>
                        </a:spcAft>
                        <a:buNone/>
                      </a:pPr>
                      <a:r>
                        <a:t/>
                      </a:r>
                      <a:endParaRPr sz="1300">
                        <a:latin typeface="Rubik"/>
                        <a:ea typeface="Rubik"/>
                        <a:cs typeface="Rubik"/>
                        <a:sym typeface="Rubik"/>
                      </a:endParaRPr>
                    </a:p>
                  </a:txBody>
                  <a:tcPr marT="91425" marB="91425" marR="91425" marL="91425">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tcPr>
                </a:tc>
                <a:tc>
                  <a:txBody>
                    <a:bodyPr/>
                    <a:lstStyle/>
                    <a:p>
                      <a:pPr indent="0" lvl="0" marL="0" rtl="0" algn="ctr">
                        <a:spcBef>
                          <a:spcPts val="0"/>
                        </a:spcBef>
                        <a:spcAft>
                          <a:spcPts val="0"/>
                        </a:spcAft>
                        <a:buNone/>
                      </a:pPr>
                      <a:r>
                        <a:rPr lang="es" sz="1300">
                          <a:latin typeface="Rubik"/>
                          <a:ea typeface="Rubik"/>
                          <a:cs typeface="Rubik"/>
                          <a:sym typeface="Rubik"/>
                        </a:rPr>
                        <a:t>...</a:t>
                      </a:r>
                      <a:endParaRPr sz="1300">
                        <a:latin typeface="Rubik"/>
                        <a:ea typeface="Rubik"/>
                        <a:cs typeface="Rubik"/>
                        <a:sym typeface="Rubik"/>
                      </a:endParaRPr>
                    </a:p>
                  </a:txBody>
                  <a:tcPr marT="91425" marB="91425" marR="91425" marL="91425">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tcPr>
                </a:tc>
                <a:tc>
                  <a:txBody>
                    <a:bodyPr/>
                    <a:lstStyle/>
                    <a:p>
                      <a:pPr indent="0" lvl="0" marL="0" rtl="0" algn="ctr">
                        <a:spcBef>
                          <a:spcPts val="0"/>
                        </a:spcBef>
                        <a:spcAft>
                          <a:spcPts val="0"/>
                        </a:spcAft>
                        <a:buNone/>
                      </a:pPr>
                      <a:r>
                        <a:t/>
                      </a:r>
                      <a:endParaRPr sz="1300">
                        <a:latin typeface="Rubik"/>
                        <a:ea typeface="Rubik"/>
                        <a:cs typeface="Rubik"/>
                        <a:sym typeface="Rubik"/>
                      </a:endParaRPr>
                    </a:p>
                  </a:txBody>
                  <a:tcPr marT="91425" marB="91425" marR="91425" marL="91425">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tcPr>
                </a:tc>
              </a:tr>
              <a:tr h="374575">
                <a:tc>
                  <a:txBody>
                    <a:bodyPr/>
                    <a:lstStyle/>
                    <a:p>
                      <a:pPr indent="0" lvl="0" marL="0" rtl="0" algn="ctr">
                        <a:spcBef>
                          <a:spcPts val="0"/>
                        </a:spcBef>
                        <a:spcAft>
                          <a:spcPts val="0"/>
                        </a:spcAft>
                        <a:buNone/>
                      </a:pPr>
                      <a:r>
                        <a:rPr b="1" lang="es" sz="1300">
                          <a:latin typeface="Rubik"/>
                          <a:ea typeface="Rubik"/>
                          <a:cs typeface="Rubik"/>
                          <a:sym typeface="Rubik"/>
                        </a:rPr>
                        <a:t>Usuario </a:t>
                      </a:r>
                      <a:r>
                        <a:rPr b="1" i="1" lang="es" sz="1300">
                          <a:latin typeface="Rubik"/>
                          <a:ea typeface="Rubik"/>
                          <a:cs typeface="Rubik"/>
                          <a:sym typeface="Rubik"/>
                        </a:rPr>
                        <a:t>n</a:t>
                      </a:r>
                      <a:endParaRPr b="1" i="1" sz="1300">
                        <a:latin typeface="Rubik"/>
                        <a:ea typeface="Rubik"/>
                        <a:cs typeface="Rubik"/>
                        <a:sym typeface="Rubik"/>
                      </a:endParaRPr>
                    </a:p>
                  </a:txBody>
                  <a:tcPr marT="91425" marB="91425" marR="91425" marL="91425">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tcPr>
                </a:tc>
                <a:tc>
                  <a:txBody>
                    <a:bodyPr/>
                    <a:lstStyle/>
                    <a:p>
                      <a:pPr indent="0" lvl="0" marL="0" rtl="0" algn="ctr">
                        <a:spcBef>
                          <a:spcPts val="0"/>
                        </a:spcBef>
                        <a:spcAft>
                          <a:spcPts val="0"/>
                        </a:spcAft>
                        <a:buNone/>
                      </a:pPr>
                      <a:r>
                        <a:rPr lang="es" sz="1300">
                          <a:latin typeface="Rubik"/>
                          <a:ea typeface="Rubik"/>
                          <a:cs typeface="Rubik"/>
                          <a:sym typeface="Rubik"/>
                        </a:rPr>
                        <a:t>1</a:t>
                      </a:r>
                      <a:endParaRPr sz="1300">
                        <a:latin typeface="Rubik"/>
                        <a:ea typeface="Rubik"/>
                        <a:cs typeface="Rubik"/>
                        <a:sym typeface="Rubik"/>
                      </a:endParaRPr>
                    </a:p>
                  </a:txBody>
                  <a:tcPr marT="91425" marB="91425" marR="91425" marL="91425">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tcPr>
                </a:tc>
                <a:tc>
                  <a:txBody>
                    <a:bodyPr/>
                    <a:lstStyle/>
                    <a:p>
                      <a:pPr indent="0" lvl="0" marL="0" rtl="0" algn="ctr">
                        <a:spcBef>
                          <a:spcPts val="0"/>
                        </a:spcBef>
                        <a:spcAft>
                          <a:spcPts val="0"/>
                        </a:spcAft>
                        <a:buNone/>
                      </a:pPr>
                      <a:r>
                        <a:rPr lang="es" sz="1300">
                          <a:latin typeface="Rubik"/>
                          <a:ea typeface="Rubik"/>
                          <a:cs typeface="Rubik"/>
                          <a:sym typeface="Rubik"/>
                        </a:rPr>
                        <a:t>2</a:t>
                      </a:r>
                      <a:endParaRPr sz="1300">
                        <a:latin typeface="Rubik"/>
                        <a:ea typeface="Rubik"/>
                        <a:cs typeface="Rubik"/>
                        <a:sym typeface="Rubik"/>
                      </a:endParaRPr>
                    </a:p>
                  </a:txBody>
                  <a:tcPr marT="91425" marB="91425" marR="91425" marL="91425">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tcPr>
                </a:tc>
                <a:tc>
                  <a:txBody>
                    <a:bodyPr/>
                    <a:lstStyle/>
                    <a:p>
                      <a:pPr indent="0" lvl="0" marL="0" rtl="0" algn="ctr">
                        <a:spcBef>
                          <a:spcPts val="0"/>
                        </a:spcBef>
                        <a:spcAft>
                          <a:spcPts val="0"/>
                        </a:spcAft>
                        <a:buNone/>
                      </a:pPr>
                      <a:r>
                        <a:rPr lang="es" sz="1300">
                          <a:latin typeface="Rubik"/>
                          <a:ea typeface="Rubik"/>
                          <a:cs typeface="Rubik"/>
                          <a:sym typeface="Rubik"/>
                        </a:rPr>
                        <a:t>5</a:t>
                      </a:r>
                      <a:endParaRPr sz="1300">
                        <a:latin typeface="Rubik"/>
                        <a:ea typeface="Rubik"/>
                        <a:cs typeface="Rubik"/>
                        <a:sym typeface="Rubik"/>
                      </a:endParaRPr>
                    </a:p>
                  </a:txBody>
                  <a:tcPr marT="91425" marB="91425" marR="91425" marL="91425">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tcPr>
                </a:tc>
                <a:tc>
                  <a:txBody>
                    <a:bodyPr/>
                    <a:lstStyle/>
                    <a:p>
                      <a:pPr indent="0" lvl="0" marL="0" rtl="0" algn="ctr">
                        <a:spcBef>
                          <a:spcPts val="0"/>
                        </a:spcBef>
                        <a:spcAft>
                          <a:spcPts val="0"/>
                        </a:spcAft>
                        <a:buNone/>
                      </a:pPr>
                      <a:r>
                        <a:t/>
                      </a:r>
                      <a:endParaRPr sz="1300">
                        <a:latin typeface="Rubik"/>
                        <a:ea typeface="Rubik"/>
                        <a:cs typeface="Rubik"/>
                        <a:sym typeface="Rubik"/>
                      </a:endParaRPr>
                    </a:p>
                  </a:txBody>
                  <a:tcPr marT="91425" marB="91425" marR="91425" marL="91425">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tcPr>
                </a:tc>
                <a:tc>
                  <a:txBody>
                    <a:bodyPr/>
                    <a:lstStyle/>
                    <a:p>
                      <a:pPr indent="0" lvl="0" marL="0" rtl="0" algn="ctr">
                        <a:spcBef>
                          <a:spcPts val="0"/>
                        </a:spcBef>
                        <a:spcAft>
                          <a:spcPts val="0"/>
                        </a:spcAft>
                        <a:buNone/>
                      </a:pPr>
                      <a:r>
                        <a:rPr lang="es" sz="1300">
                          <a:latin typeface="Rubik"/>
                          <a:ea typeface="Rubik"/>
                          <a:cs typeface="Rubik"/>
                          <a:sym typeface="Rubik"/>
                        </a:rPr>
                        <a:t>5</a:t>
                      </a:r>
                      <a:endParaRPr sz="1300">
                        <a:latin typeface="Rubik"/>
                        <a:ea typeface="Rubik"/>
                        <a:cs typeface="Rubik"/>
                        <a:sym typeface="Rubik"/>
                      </a:endParaRPr>
                    </a:p>
                  </a:txBody>
                  <a:tcPr marT="91425" marB="91425" marR="91425" marL="91425">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t/>
                      </a:r>
                      <a:endParaRPr sz="1300">
                        <a:latin typeface="Rubik"/>
                        <a:ea typeface="Rubik"/>
                        <a:cs typeface="Rubik"/>
                        <a:sym typeface="Rubik"/>
                      </a:endParaRPr>
                    </a:p>
                  </a:txBody>
                  <a:tcPr marT="91425" marB="91425" marR="91425" marL="91425">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tcPr>
                </a:tc>
                <a:tc>
                  <a:txBody>
                    <a:bodyPr/>
                    <a:lstStyle/>
                    <a:p>
                      <a:pPr indent="0" lvl="0" marL="0" rtl="0" algn="ctr">
                        <a:spcBef>
                          <a:spcPts val="0"/>
                        </a:spcBef>
                        <a:spcAft>
                          <a:spcPts val="0"/>
                        </a:spcAft>
                        <a:buNone/>
                      </a:pPr>
                      <a:r>
                        <a:rPr lang="es" sz="1300">
                          <a:latin typeface="Rubik"/>
                          <a:ea typeface="Rubik"/>
                          <a:cs typeface="Rubik"/>
                          <a:sym typeface="Rubik"/>
                        </a:rPr>
                        <a:t>...</a:t>
                      </a:r>
                      <a:endParaRPr sz="1300">
                        <a:latin typeface="Rubik"/>
                        <a:ea typeface="Rubik"/>
                        <a:cs typeface="Rubik"/>
                        <a:sym typeface="Rubik"/>
                      </a:endParaRPr>
                    </a:p>
                  </a:txBody>
                  <a:tcPr marT="91425" marB="91425" marR="91425" marL="91425">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tcPr>
                </a:tc>
                <a:tc>
                  <a:txBody>
                    <a:bodyPr/>
                    <a:lstStyle/>
                    <a:p>
                      <a:pPr indent="0" lvl="0" marL="0" rtl="0" algn="ctr">
                        <a:spcBef>
                          <a:spcPts val="0"/>
                        </a:spcBef>
                        <a:spcAft>
                          <a:spcPts val="0"/>
                        </a:spcAft>
                        <a:buNone/>
                      </a:pPr>
                      <a:r>
                        <a:rPr lang="es" sz="1300">
                          <a:latin typeface="Rubik"/>
                          <a:ea typeface="Rubik"/>
                          <a:cs typeface="Rubik"/>
                          <a:sym typeface="Rubik"/>
                        </a:rPr>
                        <a:t>3</a:t>
                      </a:r>
                      <a:endParaRPr sz="1300">
                        <a:latin typeface="Rubik"/>
                        <a:ea typeface="Rubik"/>
                        <a:cs typeface="Rubik"/>
                        <a:sym typeface="Rubik"/>
                      </a:endParaRPr>
                    </a:p>
                  </a:txBody>
                  <a:tcPr marT="91425" marB="91425" marR="91425" marL="91425">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tcPr>
                </a:tc>
              </a:tr>
            </a:tbl>
          </a:graphicData>
        </a:graphic>
      </p:graphicFrame>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5" name="Shape 635"/>
        <p:cNvGrpSpPr/>
        <p:nvPr/>
      </p:nvGrpSpPr>
      <p:grpSpPr>
        <a:xfrm>
          <a:off x="0" y="0"/>
          <a:ext cx="0" cy="0"/>
          <a:chOff x="0" y="0"/>
          <a:chExt cx="0" cy="0"/>
        </a:xfrm>
      </p:grpSpPr>
      <p:sp>
        <p:nvSpPr>
          <p:cNvPr id="636" name="Google Shape;636;p115"/>
          <p:cNvSpPr txBox="1"/>
          <p:nvPr/>
        </p:nvSpPr>
        <p:spPr>
          <a:xfrm>
            <a:off x="899775" y="299275"/>
            <a:ext cx="7329300" cy="58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2800">
                <a:solidFill>
                  <a:srgbClr val="434343"/>
                </a:solidFill>
                <a:latin typeface="Rubik"/>
                <a:ea typeface="Rubik"/>
                <a:cs typeface="Rubik"/>
                <a:sym typeface="Rubik"/>
              </a:rPr>
              <a:t>SR </a:t>
            </a:r>
            <a:r>
              <a:rPr b="1" lang="es" sz="2800">
                <a:solidFill>
                  <a:srgbClr val="E1446D"/>
                </a:solidFill>
                <a:latin typeface="Rubik"/>
                <a:ea typeface="Rubik"/>
                <a:cs typeface="Rubik"/>
                <a:sym typeface="Rubik"/>
              </a:rPr>
              <a:t>· Filtro colaborativo</a:t>
            </a:r>
            <a:endParaRPr sz="1800">
              <a:solidFill>
                <a:srgbClr val="E1446D"/>
              </a:solidFill>
              <a:latin typeface="Rubik"/>
              <a:ea typeface="Rubik"/>
              <a:cs typeface="Rubik"/>
              <a:sym typeface="Rubik"/>
            </a:endParaRPr>
          </a:p>
        </p:txBody>
      </p:sp>
      <p:sp>
        <p:nvSpPr>
          <p:cNvPr id="637" name="Google Shape;637;p11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graphicFrame>
        <p:nvGraphicFramePr>
          <p:cNvPr id="638" name="Google Shape;638;p115"/>
          <p:cNvGraphicFramePr/>
          <p:nvPr/>
        </p:nvGraphicFramePr>
        <p:xfrm>
          <a:off x="1123613" y="1349250"/>
          <a:ext cx="3000000" cy="3000000"/>
        </p:xfrm>
        <a:graphic>
          <a:graphicData uri="http://schemas.openxmlformats.org/drawingml/2006/table">
            <a:tbl>
              <a:tblPr>
                <a:noFill/>
                <a:tableStyleId>{0DD8A1E5-9F94-40A9-8D89-5924D8FBDCBE}</a:tableStyleId>
              </a:tblPr>
              <a:tblGrid>
                <a:gridCol w="1038100"/>
                <a:gridCol w="646375"/>
                <a:gridCol w="646375"/>
                <a:gridCol w="646375"/>
                <a:gridCol w="646375"/>
                <a:gridCol w="646375"/>
                <a:gridCol w="646375"/>
                <a:gridCol w="646375"/>
                <a:gridCol w="646375"/>
              </a:tblGrid>
              <a:tr h="374575">
                <a:tc>
                  <a:txBody>
                    <a:bodyPr/>
                    <a:lstStyle/>
                    <a:p>
                      <a:pPr indent="0" lvl="0" marL="0" rtl="0" algn="ctr">
                        <a:spcBef>
                          <a:spcPts val="0"/>
                        </a:spcBef>
                        <a:spcAft>
                          <a:spcPts val="0"/>
                        </a:spcAft>
                        <a:buNone/>
                      </a:pPr>
                      <a:r>
                        <a:t/>
                      </a:r>
                      <a:endParaRPr sz="1300">
                        <a:latin typeface="Rubik"/>
                        <a:ea typeface="Rubik"/>
                        <a:cs typeface="Rubik"/>
                        <a:sym typeface="Rubik"/>
                      </a:endParaRPr>
                    </a:p>
                  </a:txBody>
                  <a:tcPr marT="91425" marB="91425" marR="91425" marL="91425">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tcPr>
                </a:tc>
                <a:tc>
                  <a:txBody>
                    <a:bodyPr/>
                    <a:lstStyle/>
                    <a:p>
                      <a:pPr indent="0" lvl="0" marL="0" rtl="0" algn="ctr">
                        <a:spcBef>
                          <a:spcPts val="0"/>
                        </a:spcBef>
                        <a:spcAft>
                          <a:spcPts val="0"/>
                        </a:spcAft>
                        <a:buNone/>
                      </a:pPr>
                      <a:r>
                        <a:rPr b="1" lang="es" sz="1300">
                          <a:latin typeface="Rubik"/>
                          <a:ea typeface="Rubik"/>
                          <a:cs typeface="Rubik"/>
                          <a:sym typeface="Rubik"/>
                        </a:rPr>
                        <a:t>P1</a:t>
                      </a:r>
                      <a:endParaRPr b="1" sz="1300">
                        <a:latin typeface="Rubik"/>
                        <a:ea typeface="Rubik"/>
                        <a:cs typeface="Rubik"/>
                        <a:sym typeface="Rubik"/>
                      </a:endParaRPr>
                    </a:p>
                  </a:txBody>
                  <a:tcPr marT="91425" marB="91425" marR="91425" marL="91425">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b="1" lang="es" sz="1300">
                          <a:solidFill>
                            <a:srgbClr val="E1446D"/>
                          </a:solidFill>
                          <a:latin typeface="Rubik"/>
                          <a:ea typeface="Rubik"/>
                          <a:cs typeface="Rubik"/>
                          <a:sym typeface="Rubik"/>
                        </a:rPr>
                        <a:t>P2</a:t>
                      </a:r>
                      <a:endParaRPr b="1" sz="1300">
                        <a:solidFill>
                          <a:srgbClr val="E1446D"/>
                        </a:solidFill>
                        <a:latin typeface="Rubik"/>
                        <a:ea typeface="Rubik"/>
                        <a:cs typeface="Rubik"/>
                        <a:sym typeface="Rubik"/>
                      </a:endParaRPr>
                    </a:p>
                  </a:txBody>
                  <a:tcPr marT="91425" marB="91425" marR="91425" marL="91425">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b="1" lang="es" sz="1300">
                          <a:solidFill>
                            <a:srgbClr val="E1446D"/>
                          </a:solidFill>
                          <a:latin typeface="Rubik"/>
                          <a:ea typeface="Rubik"/>
                          <a:cs typeface="Rubik"/>
                          <a:sym typeface="Rubik"/>
                        </a:rPr>
                        <a:t>P3</a:t>
                      </a:r>
                      <a:endParaRPr b="1" sz="1300">
                        <a:solidFill>
                          <a:srgbClr val="E1446D"/>
                        </a:solidFill>
                        <a:latin typeface="Rubik"/>
                        <a:ea typeface="Rubik"/>
                        <a:cs typeface="Rubik"/>
                        <a:sym typeface="Rubik"/>
                      </a:endParaRPr>
                    </a:p>
                  </a:txBody>
                  <a:tcPr marT="91425" marB="91425" marR="91425" marL="91425">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tcPr>
                </a:tc>
                <a:tc>
                  <a:txBody>
                    <a:bodyPr/>
                    <a:lstStyle/>
                    <a:p>
                      <a:pPr indent="0" lvl="0" marL="0" rtl="0" algn="ctr">
                        <a:spcBef>
                          <a:spcPts val="0"/>
                        </a:spcBef>
                        <a:spcAft>
                          <a:spcPts val="0"/>
                        </a:spcAft>
                        <a:buNone/>
                      </a:pPr>
                      <a:r>
                        <a:rPr b="1" lang="es" sz="1300">
                          <a:solidFill>
                            <a:srgbClr val="E1446D"/>
                          </a:solidFill>
                          <a:latin typeface="Rubik"/>
                          <a:ea typeface="Rubik"/>
                          <a:cs typeface="Rubik"/>
                          <a:sym typeface="Rubik"/>
                        </a:rPr>
                        <a:t>P4</a:t>
                      </a:r>
                      <a:endParaRPr b="1" sz="1300">
                        <a:solidFill>
                          <a:srgbClr val="E1446D"/>
                        </a:solidFill>
                        <a:latin typeface="Rubik"/>
                        <a:ea typeface="Rubik"/>
                        <a:cs typeface="Rubik"/>
                        <a:sym typeface="Rubik"/>
                      </a:endParaRPr>
                    </a:p>
                  </a:txBody>
                  <a:tcPr marT="91425" marB="91425" marR="91425" marL="91425">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tcPr>
                </a:tc>
                <a:tc>
                  <a:txBody>
                    <a:bodyPr/>
                    <a:lstStyle/>
                    <a:p>
                      <a:pPr indent="0" lvl="0" marL="0" rtl="0" algn="ctr">
                        <a:spcBef>
                          <a:spcPts val="0"/>
                        </a:spcBef>
                        <a:spcAft>
                          <a:spcPts val="0"/>
                        </a:spcAft>
                        <a:buNone/>
                      </a:pPr>
                      <a:r>
                        <a:rPr b="1" lang="es" sz="1300">
                          <a:solidFill>
                            <a:srgbClr val="E1446D"/>
                          </a:solidFill>
                          <a:latin typeface="Rubik"/>
                          <a:ea typeface="Rubik"/>
                          <a:cs typeface="Rubik"/>
                          <a:sym typeface="Rubik"/>
                        </a:rPr>
                        <a:t>P5</a:t>
                      </a:r>
                      <a:endParaRPr b="1" sz="1300">
                        <a:solidFill>
                          <a:srgbClr val="E1446D"/>
                        </a:solidFill>
                        <a:latin typeface="Rubik"/>
                        <a:ea typeface="Rubik"/>
                        <a:cs typeface="Rubik"/>
                        <a:sym typeface="Rubik"/>
                      </a:endParaRPr>
                    </a:p>
                  </a:txBody>
                  <a:tcPr marT="91425" marB="91425" marR="91425" marL="91425">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tcPr>
                </a:tc>
                <a:tc>
                  <a:txBody>
                    <a:bodyPr/>
                    <a:lstStyle/>
                    <a:p>
                      <a:pPr indent="0" lvl="0" marL="0" rtl="0" algn="ctr">
                        <a:spcBef>
                          <a:spcPts val="0"/>
                        </a:spcBef>
                        <a:spcAft>
                          <a:spcPts val="0"/>
                        </a:spcAft>
                        <a:buNone/>
                      </a:pPr>
                      <a:r>
                        <a:rPr b="1" lang="es" sz="1300">
                          <a:solidFill>
                            <a:srgbClr val="E1446D"/>
                          </a:solidFill>
                          <a:latin typeface="Rubik"/>
                          <a:ea typeface="Rubik"/>
                          <a:cs typeface="Rubik"/>
                          <a:sym typeface="Rubik"/>
                        </a:rPr>
                        <a:t>P6</a:t>
                      </a:r>
                      <a:endParaRPr b="1" sz="1300">
                        <a:solidFill>
                          <a:srgbClr val="E1446D"/>
                        </a:solidFill>
                        <a:latin typeface="Rubik"/>
                        <a:ea typeface="Rubik"/>
                        <a:cs typeface="Rubik"/>
                        <a:sym typeface="Rubik"/>
                      </a:endParaRPr>
                    </a:p>
                  </a:txBody>
                  <a:tcPr marT="91425" marB="91425" marR="91425" marL="91425">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tcPr>
                </a:tc>
                <a:tc>
                  <a:txBody>
                    <a:bodyPr/>
                    <a:lstStyle/>
                    <a:p>
                      <a:pPr indent="0" lvl="0" marL="0" rtl="0" algn="ctr">
                        <a:spcBef>
                          <a:spcPts val="0"/>
                        </a:spcBef>
                        <a:spcAft>
                          <a:spcPts val="0"/>
                        </a:spcAft>
                        <a:buNone/>
                      </a:pPr>
                      <a:r>
                        <a:rPr b="1" lang="es" sz="1300">
                          <a:latin typeface="Rubik"/>
                          <a:ea typeface="Rubik"/>
                          <a:cs typeface="Rubik"/>
                          <a:sym typeface="Rubik"/>
                        </a:rPr>
                        <a:t>...</a:t>
                      </a:r>
                      <a:endParaRPr b="1" sz="1300">
                        <a:latin typeface="Rubik"/>
                        <a:ea typeface="Rubik"/>
                        <a:cs typeface="Rubik"/>
                        <a:sym typeface="Rubik"/>
                      </a:endParaRPr>
                    </a:p>
                  </a:txBody>
                  <a:tcPr marT="91425" marB="91425" marR="91425" marL="91425">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tcPr>
                </a:tc>
                <a:tc>
                  <a:txBody>
                    <a:bodyPr/>
                    <a:lstStyle/>
                    <a:p>
                      <a:pPr indent="0" lvl="0" marL="0" rtl="0" algn="ctr">
                        <a:spcBef>
                          <a:spcPts val="0"/>
                        </a:spcBef>
                        <a:spcAft>
                          <a:spcPts val="0"/>
                        </a:spcAft>
                        <a:buNone/>
                      </a:pPr>
                      <a:r>
                        <a:rPr b="1" lang="es" sz="1300">
                          <a:solidFill>
                            <a:srgbClr val="E1446D"/>
                          </a:solidFill>
                          <a:latin typeface="Rubik"/>
                          <a:ea typeface="Rubik"/>
                          <a:cs typeface="Rubik"/>
                          <a:sym typeface="Rubik"/>
                        </a:rPr>
                        <a:t>P</a:t>
                      </a:r>
                      <a:r>
                        <a:rPr b="1" baseline="-25000" lang="es" sz="1300">
                          <a:solidFill>
                            <a:srgbClr val="E1446D"/>
                          </a:solidFill>
                          <a:latin typeface="Rubik"/>
                          <a:ea typeface="Rubik"/>
                          <a:cs typeface="Rubik"/>
                          <a:sym typeface="Rubik"/>
                        </a:rPr>
                        <a:t>m</a:t>
                      </a:r>
                      <a:endParaRPr b="1" baseline="-25000" i="1" sz="1300">
                        <a:solidFill>
                          <a:srgbClr val="E1446D"/>
                        </a:solidFill>
                        <a:latin typeface="Rubik"/>
                        <a:ea typeface="Rubik"/>
                        <a:cs typeface="Rubik"/>
                        <a:sym typeface="Rubik"/>
                      </a:endParaRPr>
                    </a:p>
                  </a:txBody>
                  <a:tcPr marT="91425" marB="91425" marR="91425" marL="91425">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tcPr>
                </a:tc>
              </a:tr>
              <a:tr h="374575">
                <a:tc>
                  <a:txBody>
                    <a:bodyPr/>
                    <a:lstStyle/>
                    <a:p>
                      <a:pPr indent="0" lvl="0" marL="0" rtl="0" algn="ctr">
                        <a:spcBef>
                          <a:spcPts val="0"/>
                        </a:spcBef>
                        <a:spcAft>
                          <a:spcPts val="0"/>
                        </a:spcAft>
                        <a:buNone/>
                      </a:pPr>
                      <a:r>
                        <a:rPr b="1" lang="es" sz="1300">
                          <a:latin typeface="Rubik"/>
                          <a:ea typeface="Rubik"/>
                          <a:cs typeface="Rubik"/>
                          <a:sym typeface="Rubik"/>
                        </a:rPr>
                        <a:t>Usuario 1</a:t>
                      </a:r>
                      <a:endParaRPr b="1" sz="1300">
                        <a:latin typeface="Rubik"/>
                        <a:ea typeface="Rubik"/>
                        <a:cs typeface="Rubik"/>
                        <a:sym typeface="Rubik"/>
                      </a:endParaRPr>
                    </a:p>
                  </a:txBody>
                  <a:tcPr marT="91425" marB="91425" marR="91425" marL="91425">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tcPr>
                </a:tc>
                <a:tc>
                  <a:txBody>
                    <a:bodyPr/>
                    <a:lstStyle/>
                    <a:p>
                      <a:pPr indent="0" lvl="0" marL="0" rtl="0" algn="ctr">
                        <a:spcBef>
                          <a:spcPts val="0"/>
                        </a:spcBef>
                        <a:spcAft>
                          <a:spcPts val="0"/>
                        </a:spcAft>
                        <a:buNone/>
                      </a:pPr>
                      <a:r>
                        <a:rPr lang="es" sz="1300">
                          <a:latin typeface="Rubik"/>
                          <a:ea typeface="Rubik"/>
                          <a:cs typeface="Rubik"/>
                          <a:sym typeface="Rubik"/>
                        </a:rPr>
                        <a:t>5</a:t>
                      </a:r>
                      <a:endParaRPr sz="1300">
                        <a:latin typeface="Rubik"/>
                        <a:ea typeface="Rubik"/>
                        <a:cs typeface="Rubik"/>
                        <a:sym typeface="Rubik"/>
                      </a:endParaRPr>
                    </a:p>
                  </a:txBody>
                  <a:tcPr marT="91425" marB="91425" marR="91425" marL="91425">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tcPr>
                </a:tc>
                <a:tc>
                  <a:txBody>
                    <a:bodyPr/>
                    <a:lstStyle/>
                    <a:p>
                      <a:pPr indent="0" lvl="0" marL="0" rtl="0" algn="ctr">
                        <a:spcBef>
                          <a:spcPts val="0"/>
                        </a:spcBef>
                        <a:spcAft>
                          <a:spcPts val="0"/>
                        </a:spcAft>
                        <a:buNone/>
                      </a:pPr>
                      <a:r>
                        <a:rPr lang="es" sz="1300">
                          <a:latin typeface="Rubik"/>
                          <a:ea typeface="Rubik"/>
                          <a:cs typeface="Rubik"/>
                          <a:sym typeface="Rubik"/>
                        </a:rPr>
                        <a:t>4</a:t>
                      </a:r>
                      <a:endParaRPr sz="1300">
                        <a:latin typeface="Rubik"/>
                        <a:ea typeface="Rubik"/>
                        <a:cs typeface="Rubik"/>
                        <a:sym typeface="Rubik"/>
                      </a:endParaRPr>
                    </a:p>
                  </a:txBody>
                  <a:tcPr marT="91425" marB="91425" marR="91425" marL="91425">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tcPr>
                </a:tc>
                <a:tc>
                  <a:txBody>
                    <a:bodyPr/>
                    <a:lstStyle/>
                    <a:p>
                      <a:pPr indent="0" lvl="0" marL="0" rtl="0" algn="ctr">
                        <a:spcBef>
                          <a:spcPts val="0"/>
                        </a:spcBef>
                        <a:spcAft>
                          <a:spcPts val="0"/>
                        </a:spcAft>
                        <a:buNone/>
                      </a:pPr>
                      <a:r>
                        <a:rPr lang="es" sz="1300">
                          <a:latin typeface="Rubik"/>
                          <a:ea typeface="Rubik"/>
                          <a:cs typeface="Rubik"/>
                          <a:sym typeface="Rubik"/>
                        </a:rPr>
                        <a:t>?</a:t>
                      </a:r>
                      <a:endParaRPr sz="1300">
                        <a:latin typeface="Rubik"/>
                        <a:ea typeface="Rubik"/>
                        <a:cs typeface="Rubik"/>
                        <a:sym typeface="Rubik"/>
                      </a:endParaRPr>
                    </a:p>
                  </a:txBody>
                  <a:tcPr marT="91425" marB="91425" marR="91425" marL="91425">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solidFill>
                      <a:srgbClr val="F3F3F3"/>
                    </a:solidFill>
                  </a:tcPr>
                </a:tc>
                <a:tc>
                  <a:txBody>
                    <a:bodyPr/>
                    <a:lstStyle/>
                    <a:p>
                      <a:pPr indent="0" lvl="0" marL="0" rtl="0" algn="ctr">
                        <a:spcBef>
                          <a:spcPts val="0"/>
                        </a:spcBef>
                        <a:spcAft>
                          <a:spcPts val="0"/>
                        </a:spcAft>
                        <a:buNone/>
                      </a:pPr>
                      <a:r>
                        <a:rPr lang="es" sz="1300">
                          <a:latin typeface="Rubik"/>
                          <a:ea typeface="Rubik"/>
                          <a:cs typeface="Rubik"/>
                          <a:sym typeface="Rubik"/>
                        </a:rPr>
                        <a:t>?</a:t>
                      </a:r>
                      <a:endParaRPr sz="1300">
                        <a:latin typeface="Rubik"/>
                        <a:ea typeface="Rubik"/>
                        <a:cs typeface="Rubik"/>
                        <a:sym typeface="Rubik"/>
                      </a:endParaRPr>
                    </a:p>
                  </a:txBody>
                  <a:tcPr marT="91425" marB="91425" marR="91425" marL="91425">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solidFill>
                      <a:srgbClr val="F3F3F3"/>
                    </a:solidFill>
                  </a:tcPr>
                </a:tc>
                <a:tc>
                  <a:txBody>
                    <a:bodyPr/>
                    <a:lstStyle/>
                    <a:p>
                      <a:pPr indent="0" lvl="0" marL="0" rtl="0" algn="ctr">
                        <a:spcBef>
                          <a:spcPts val="0"/>
                        </a:spcBef>
                        <a:spcAft>
                          <a:spcPts val="0"/>
                        </a:spcAft>
                        <a:buNone/>
                      </a:pPr>
                      <a:r>
                        <a:rPr lang="es" sz="1300">
                          <a:latin typeface="Rubik"/>
                          <a:ea typeface="Rubik"/>
                          <a:cs typeface="Rubik"/>
                          <a:sym typeface="Rubik"/>
                        </a:rPr>
                        <a:t>2</a:t>
                      </a:r>
                      <a:endParaRPr sz="1300">
                        <a:latin typeface="Rubik"/>
                        <a:ea typeface="Rubik"/>
                        <a:cs typeface="Rubik"/>
                        <a:sym typeface="Rubik"/>
                      </a:endParaRPr>
                    </a:p>
                  </a:txBody>
                  <a:tcPr marT="91425" marB="91425" marR="91425" marL="91425">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tcPr>
                </a:tc>
                <a:tc>
                  <a:txBody>
                    <a:bodyPr/>
                    <a:lstStyle/>
                    <a:p>
                      <a:pPr indent="0" lvl="0" marL="0" rtl="0" algn="ctr">
                        <a:spcBef>
                          <a:spcPts val="0"/>
                        </a:spcBef>
                        <a:spcAft>
                          <a:spcPts val="0"/>
                        </a:spcAft>
                        <a:buNone/>
                      </a:pPr>
                      <a:r>
                        <a:rPr lang="es" sz="1300">
                          <a:latin typeface="Rubik"/>
                          <a:ea typeface="Rubik"/>
                          <a:cs typeface="Rubik"/>
                          <a:sym typeface="Rubik"/>
                        </a:rPr>
                        <a:t>?</a:t>
                      </a:r>
                      <a:endParaRPr sz="1300">
                        <a:latin typeface="Rubik"/>
                        <a:ea typeface="Rubik"/>
                        <a:cs typeface="Rubik"/>
                        <a:sym typeface="Rubik"/>
                      </a:endParaRPr>
                    </a:p>
                  </a:txBody>
                  <a:tcPr marT="91425" marB="91425" marR="91425" marL="91425">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solidFill>
                      <a:srgbClr val="F3F3F3"/>
                    </a:solidFill>
                  </a:tcPr>
                </a:tc>
                <a:tc>
                  <a:txBody>
                    <a:bodyPr/>
                    <a:lstStyle/>
                    <a:p>
                      <a:pPr indent="0" lvl="0" marL="0" rtl="0" algn="ctr">
                        <a:spcBef>
                          <a:spcPts val="0"/>
                        </a:spcBef>
                        <a:spcAft>
                          <a:spcPts val="0"/>
                        </a:spcAft>
                        <a:buNone/>
                      </a:pPr>
                      <a:r>
                        <a:rPr lang="es" sz="1300">
                          <a:latin typeface="Rubik"/>
                          <a:ea typeface="Rubik"/>
                          <a:cs typeface="Rubik"/>
                          <a:sym typeface="Rubik"/>
                        </a:rPr>
                        <a:t>...</a:t>
                      </a:r>
                      <a:endParaRPr sz="1300">
                        <a:latin typeface="Rubik"/>
                        <a:ea typeface="Rubik"/>
                        <a:cs typeface="Rubik"/>
                        <a:sym typeface="Rubik"/>
                      </a:endParaRPr>
                    </a:p>
                  </a:txBody>
                  <a:tcPr marT="91425" marB="91425" marR="91425" marL="91425">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tcPr>
                </a:tc>
                <a:tc>
                  <a:txBody>
                    <a:bodyPr/>
                    <a:lstStyle/>
                    <a:p>
                      <a:pPr indent="0" lvl="0" marL="0" rtl="0" algn="ctr">
                        <a:spcBef>
                          <a:spcPts val="0"/>
                        </a:spcBef>
                        <a:spcAft>
                          <a:spcPts val="0"/>
                        </a:spcAft>
                        <a:buNone/>
                      </a:pPr>
                      <a:r>
                        <a:rPr lang="es" sz="1300">
                          <a:latin typeface="Rubik"/>
                          <a:ea typeface="Rubik"/>
                          <a:cs typeface="Rubik"/>
                          <a:sym typeface="Rubik"/>
                        </a:rPr>
                        <a:t>1</a:t>
                      </a:r>
                      <a:endParaRPr sz="1300">
                        <a:latin typeface="Rubik"/>
                        <a:ea typeface="Rubik"/>
                        <a:cs typeface="Rubik"/>
                        <a:sym typeface="Rubik"/>
                      </a:endParaRPr>
                    </a:p>
                  </a:txBody>
                  <a:tcPr marT="91425" marB="91425" marR="91425" marL="91425">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tcPr>
                </a:tc>
              </a:tr>
              <a:tr h="374575">
                <a:tc>
                  <a:txBody>
                    <a:bodyPr/>
                    <a:lstStyle/>
                    <a:p>
                      <a:pPr indent="0" lvl="0" marL="0" rtl="0" algn="ctr">
                        <a:spcBef>
                          <a:spcPts val="0"/>
                        </a:spcBef>
                        <a:spcAft>
                          <a:spcPts val="0"/>
                        </a:spcAft>
                        <a:buNone/>
                      </a:pPr>
                      <a:r>
                        <a:rPr b="1" lang="es" sz="1300">
                          <a:latin typeface="Rubik"/>
                          <a:ea typeface="Rubik"/>
                          <a:cs typeface="Rubik"/>
                          <a:sym typeface="Rubik"/>
                        </a:rPr>
                        <a:t>Usuario 2</a:t>
                      </a:r>
                      <a:endParaRPr b="1" sz="1300">
                        <a:latin typeface="Rubik"/>
                        <a:ea typeface="Rubik"/>
                        <a:cs typeface="Rubik"/>
                        <a:sym typeface="Rubik"/>
                      </a:endParaRPr>
                    </a:p>
                  </a:txBody>
                  <a:tcPr marT="91425" marB="91425" marR="91425" marL="91425">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tcPr>
                </a:tc>
                <a:tc>
                  <a:txBody>
                    <a:bodyPr/>
                    <a:lstStyle/>
                    <a:p>
                      <a:pPr indent="0" lvl="0" marL="0" rtl="0" algn="ctr">
                        <a:spcBef>
                          <a:spcPts val="0"/>
                        </a:spcBef>
                        <a:spcAft>
                          <a:spcPts val="0"/>
                        </a:spcAft>
                        <a:buNone/>
                      </a:pPr>
                      <a:r>
                        <a:rPr lang="es" sz="1300">
                          <a:latin typeface="Rubik"/>
                          <a:ea typeface="Rubik"/>
                          <a:cs typeface="Rubik"/>
                          <a:sym typeface="Rubik"/>
                        </a:rPr>
                        <a:t>2</a:t>
                      </a:r>
                      <a:endParaRPr sz="1300">
                        <a:latin typeface="Rubik"/>
                        <a:ea typeface="Rubik"/>
                        <a:cs typeface="Rubik"/>
                        <a:sym typeface="Rubik"/>
                      </a:endParaRPr>
                    </a:p>
                  </a:txBody>
                  <a:tcPr marT="91425" marB="91425" marR="91425" marL="91425">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tcPr>
                </a:tc>
                <a:tc>
                  <a:txBody>
                    <a:bodyPr/>
                    <a:lstStyle/>
                    <a:p>
                      <a:pPr indent="0" lvl="0" marL="0" rtl="0" algn="ctr">
                        <a:spcBef>
                          <a:spcPts val="0"/>
                        </a:spcBef>
                        <a:spcAft>
                          <a:spcPts val="0"/>
                        </a:spcAft>
                        <a:buNone/>
                      </a:pPr>
                      <a:r>
                        <a:rPr lang="es" sz="1300">
                          <a:latin typeface="Rubik"/>
                          <a:ea typeface="Rubik"/>
                          <a:cs typeface="Rubik"/>
                          <a:sym typeface="Rubik"/>
                        </a:rPr>
                        <a:t>1</a:t>
                      </a:r>
                      <a:endParaRPr sz="1300">
                        <a:latin typeface="Rubik"/>
                        <a:ea typeface="Rubik"/>
                        <a:cs typeface="Rubik"/>
                        <a:sym typeface="Rubik"/>
                      </a:endParaRPr>
                    </a:p>
                  </a:txBody>
                  <a:tcPr marT="91425" marB="91425" marR="91425" marL="91425">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tcPr>
                </a:tc>
                <a:tc>
                  <a:txBody>
                    <a:bodyPr/>
                    <a:lstStyle/>
                    <a:p>
                      <a:pPr indent="0" lvl="0" marL="0" rtl="0" algn="ctr">
                        <a:spcBef>
                          <a:spcPts val="0"/>
                        </a:spcBef>
                        <a:spcAft>
                          <a:spcPts val="0"/>
                        </a:spcAft>
                        <a:buNone/>
                      </a:pPr>
                      <a:r>
                        <a:rPr lang="es" sz="1300">
                          <a:latin typeface="Rubik"/>
                          <a:ea typeface="Rubik"/>
                          <a:cs typeface="Rubik"/>
                          <a:sym typeface="Rubik"/>
                        </a:rPr>
                        <a:t>?</a:t>
                      </a:r>
                      <a:endParaRPr sz="1300">
                        <a:latin typeface="Rubik"/>
                        <a:ea typeface="Rubik"/>
                        <a:cs typeface="Rubik"/>
                        <a:sym typeface="Rubik"/>
                      </a:endParaRPr>
                    </a:p>
                  </a:txBody>
                  <a:tcPr marT="91425" marB="91425" marR="91425" marL="91425">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solidFill>
                      <a:srgbClr val="F3F3F3"/>
                    </a:solidFill>
                  </a:tcPr>
                </a:tc>
                <a:tc>
                  <a:txBody>
                    <a:bodyPr/>
                    <a:lstStyle/>
                    <a:p>
                      <a:pPr indent="0" lvl="0" marL="0" rtl="0" algn="ctr">
                        <a:spcBef>
                          <a:spcPts val="0"/>
                        </a:spcBef>
                        <a:spcAft>
                          <a:spcPts val="0"/>
                        </a:spcAft>
                        <a:buNone/>
                      </a:pPr>
                      <a:r>
                        <a:rPr lang="es" sz="1300">
                          <a:latin typeface="Rubik"/>
                          <a:ea typeface="Rubik"/>
                          <a:cs typeface="Rubik"/>
                          <a:sym typeface="Rubik"/>
                        </a:rPr>
                        <a:t>5</a:t>
                      </a:r>
                      <a:endParaRPr sz="1300">
                        <a:latin typeface="Rubik"/>
                        <a:ea typeface="Rubik"/>
                        <a:cs typeface="Rubik"/>
                        <a:sym typeface="Rubik"/>
                      </a:endParaRPr>
                    </a:p>
                  </a:txBody>
                  <a:tcPr marT="91425" marB="91425" marR="91425" marL="91425">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tcPr>
                </a:tc>
                <a:tc>
                  <a:txBody>
                    <a:bodyPr/>
                    <a:lstStyle/>
                    <a:p>
                      <a:pPr indent="0" lvl="0" marL="0" rtl="0" algn="ctr">
                        <a:spcBef>
                          <a:spcPts val="0"/>
                        </a:spcBef>
                        <a:spcAft>
                          <a:spcPts val="0"/>
                        </a:spcAft>
                        <a:buNone/>
                      </a:pPr>
                      <a:r>
                        <a:rPr lang="es" sz="1300">
                          <a:latin typeface="Rubik"/>
                          <a:ea typeface="Rubik"/>
                          <a:cs typeface="Rubik"/>
                          <a:sym typeface="Rubik"/>
                        </a:rPr>
                        <a:t>?</a:t>
                      </a:r>
                      <a:endParaRPr sz="1300">
                        <a:latin typeface="Rubik"/>
                        <a:ea typeface="Rubik"/>
                        <a:cs typeface="Rubik"/>
                        <a:sym typeface="Rubik"/>
                      </a:endParaRPr>
                    </a:p>
                  </a:txBody>
                  <a:tcPr marT="91425" marB="91425" marR="91425" marL="91425">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tcPr>
                </a:tc>
                <a:tc>
                  <a:txBody>
                    <a:bodyPr/>
                    <a:lstStyle/>
                    <a:p>
                      <a:pPr indent="0" lvl="0" marL="0" rtl="0" algn="ctr">
                        <a:spcBef>
                          <a:spcPts val="0"/>
                        </a:spcBef>
                        <a:spcAft>
                          <a:spcPts val="0"/>
                        </a:spcAft>
                        <a:buNone/>
                      </a:pPr>
                      <a:r>
                        <a:rPr lang="es" sz="1300">
                          <a:latin typeface="Rubik"/>
                          <a:ea typeface="Rubik"/>
                          <a:cs typeface="Rubik"/>
                          <a:sym typeface="Rubik"/>
                        </a:rPr>
                        <a:t>?</a:t>
                      </a:r>
                      <a:endParaRPr sz="1300">
                        <a:latin typeface="Rubik"/>
                        <a:ea typeface="Rubik"/>
                        <a:cs typeface="Rubik"/>
                        <a:sym typeface="Rubik"/>
                      </a:endParaRPr>
                    </a:p>
                  </a:txBody>
                  <a:tcPr marT="91425" marB="91425" marR="91425" marL="91425">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solidFill>
                      <a:srgbClr val="F3F3F3"/>
                    </a:solidFill>
                  </a:tcPr>
                </a:tc>
                <a:tc>
                  <a:txBody>
                    <a:bodyPr/>
                    <a:lstStyle/>
                    <a:p>
                      <a:pPr indent="0" lvl="0" marL="0" rtl="0" algn="ctr">
                        <a:spcBef>
                          <a:spcPts val="0"/>
                        </a:spcBef>
                        <a:spcAft>
                          <a:spcPts val="0"/>
                        </a:spcAft>
                        <a:buNone/>
                      </a:pPr>
                      <a:r>
                        <a:rPr lang="es" sz="1300">
                          <a:latin typeface="Rubik"/>
                          <a:ea typeface="Rubik"/>
                          <a:cs typeface="Rubik"/>
                          <a:sym typeface="Rubik"/>
                        </a:rPr>
                        <a:t>...</a:t>
                      </a:r>
                      <a:endParaRPr sz="1300">
                        <a:latin typeface="Rubik"/>
                        <a:ea typeface="Rubik"/>
                        <a:cs typeface="Rubik"/>
                        <a:sym typeface="Rubik"/>
                      </a:endParaRPr>
                    </a:p>
                  </a:txBody>
                  <a:tcPr marT="91425" marB="91425" marR="91425" marL="91425">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tcPr>
                </a:tc>
                <a:tc>
                  <a:txBody>
                    <a:bodyPr/>
                    <a:lstStyle/>
                    <a:p>
                      <a:pPr indent="0" lvl="0" marL="0" rtl="0" algn="ctr">
                        <a:spcBef>
                          <a:spcPts val="0"/>
                        </a:spcBef>
                        <a:spcAft>
                          <a:spcPts val="0"/>
                        </a:spcAft>
                        <a:buNone/>
                      </a:pPr>
                      <a:r>
                        <a:rPr lang="es" sz="1300">
                          <a:latin typeface="Rubik"/>
                          <a:ea typeface="Rubik"/>
                          <a:cs typeface="Rubik"/>
                          <a:sym typeface="Rubik"/>
                        </a:rPr>
                        <a:t>5</a:t>
                      </a:r>
                      <a:endParaRPr sz="1300">
                        <a:latin typeface="Rubik"/>
                        <a:ea typeface="Rubik"/>
                        <a:cs typeface="Rubik"/>
                        <a:sym typeface="Rubik"/>
                      </a:endParaRPr>
                    </a:p>
                  </a:txBody>
                  <a:tcPr marT="91425" marB="91425" marR="91425" marL="91425">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tcPr>
                </a:tc>
              </a:tr>
              <a:tr h="374575">
                <a:tc>
                  <a:txBody>
                    <a:bodyPr/>
                    <a:lstStyle/>
                    <a:p>
                      <a:pPr indent="0" lvl="0" marL="0" rtl="0" algn="ctr">
                        <a:spcBef>
                          <a:spcPts val="0"/>
                        </a:spcBef>
                        <a:spcAft>
                          <a:spcPts val="0"/>
                        </a:spcAft>
                        <a:buNone/>
                      </a:pPr>
                      <a:r>
                        <a:rPr b="1" lang="es" sz="1300">
                          <a:solidFill>
                            <a:srgbClr val="E1446D"/>
                          </a:solidFill>
                          <a:latin typeface="Rubik"/>
                          <a:ea typeface="Rubik"/>
                          <a:cs typeface="Rubik"/>
                          <a:sym typeface="Rubik"/>
                        </a:rPr>
                        <a:t>Usuario 3</a:t>
                      </a:r>
                      <a:endParaRPr b="1" sz="1300">
                        <a:solidFill>
                          <a:srgbClr val="E1446D"/>
                        </a:solidFill>
                        <a:latin typeface="Rubik"/>
                        <a:ea typeface="Rubik"/>
                        <a:cs typeface="Rubik"/>
                        <a:sym typeface="Rubik"/>
                      </a:endParaRPr>
                    </a:p>
                  </a:txBody>
                  <a:tcPr marT="91425" marB="91425" marR="91425" marL="91425">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tcPr>
                </a:tc>
                <a:tc>
                  <a:txBody>
                    <a:bodyPr/>
                    <a:lstStyle/>
                    <a:p>
                      <a:pPr indent="0" lvl="0" marL="0" rtl="0" algn="ctr">
                        <a:spcBef>
                          <a:spcPts val="0"/>
                        </a:spcBef>
                        <a:spcAft>
                          <a:spcPts val="0"/>
                        </a:spcAft>
                        <a:buNone/>
                      </a:pPr>
                      <a:r>
                        <a:rPr lang="es" sz="1300">
                          <a:latin typeface="Rubik"/>
                          <a:ea typeface="Rubik"/>
                          <a:cs typeface="Rubik"/>
                          <a:sym typeface="Rubik"/>
                        </a:rPr>
                        <a:t>?</a:t>
                      </a:r>
                      <a:endParaRPr sz="1300">
                        <a:latin typeface="Rubik"/>
                        <a:ea typeface="Rubik"/>
                        <a:cs typeface="Rubik"/>
                        <a:sym typeface="Rubik"/>
                      </a:endParaRPr>
                    </a:p>
                  </a:txBody>
                  <a:tcPr marT="91425" marB="91425" marR="91425" marL="91425">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solidFill>
                      <a:srgbClr val="F3F3F3"/>
                    </a:solidFill>
                  </a:tcPr>
                </a:tc>
                <a:tc>
                  <a:txBody>
                    <a:bodyPr/>
                    <a:lstStyle/>
                    <a:p>
                      <a:pPr indent="0" lvl="0" marL="0" rtl="0" algn="ctr">
                        <a:spcBef>
                          <a:spcPts val="0"/>
                        </a:spcBef>
                        <a:spcAft>
                          <a:spcPts val="0"/>
                        </a:spcAft>
                        <a:buNone/>
                      </a:pPr>
                      <a:r>
                        <a:rPr lang="es" sz="1300">
                          <a:latin typeface="Rubik"/>
                          <a:ea typeface="Rubik"/>
                          <a:cs typeface="Rubik"/>
                          <a:sym typeface="Rubik"/>
                        </a:rPr>
                        <a:t>1</a:t>
                      </a:r>
                      <a:endParaRPr sz="1300">
                        <a:latin typeface="Rubik"/>
                        <a:ea typeface="Rubik"/>
                        <a:cs typeface="Rubik"/>
                        <a:sym typeface="Rubik"/>
                      </a:endParaRPr>
                    </a:p>
                  </a:txBody>
                  <a:tcPr marT="91425" marB="91425" marR="91425" marL="91425">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tcPr>
                </a:tc>
                <a:tc>
                  <a:txBody>
                    <a:bodyPr/>
                    <a:lstStyle/>
                    <a:p>
                      <a:pPr indent="0" lvl="0" marL="0" rtl="0" algn="ctr">
                        <a:spcBef>
                          <a:spcPts val="0"/>
                        </a:spcBef>
                        <a:spcAft>
                          <a:spcPts val="0"/>
                        </a:spcAft>
                        <a:buNone/>
                      </a:pPr>
                      <a:r>
                        <a:rPr lang="es" sz="1300">
                          <a:latin typeface="Rubik"/>
                          <a:ea typeface="Rubik"/>
                          <a:cs typeface="Rubik"/>
                          <a:sym typeface="Rubik"/>
                        </a:rPr>
                        <a:t>5</a:t>
                      </a:r>
                      <a:endParaRPr sz="1300">
                        <a:latin typeface="Rubik"/>
                        <a:ea typeface="Rubik"/>
                        <a:cs typeface="Rubik"/>
                        <a:sym typeface="Rubik"/>
                      </a:endParaRPr>
                    </a:p>
                  </a:txBody>
                  <a:tcPr marT="91425" marB="91425" marR="91425" marL="91425">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tcPr>
                </a:tc>
                <a:tc>
                  <a:txBody>
                    <a:bodyPr/>
                    <a:lstStyle/>
                    <a:p>
                      <a:pPr indent="0" lvl="0" marL="0" rtl="0" algn="ctr">
                        <a:spcBef>
                          <a:spcPts val="0"/>
                        </a:spcBef>
                        <a:spcAft>
                          <a:spcPts val="0"/>
                        </a:spcAft>
                        <a:buNone/>
                      </a:pPr>
                      <a:r>
                        <a:rPr lang="es" sz="1300">
                          <a:latin typeface="Rubik"/>
                          <a:ea typeface="Rubik"/>
                          <a:cs typeface="Rubik"/>
                          <a:sym typeface="Rubik"/>
                        </a:rPr>
                        <a:t>?</a:t>
                      </a:r>
                      <a:endParaRPr sz="1300">
                        <a:latin typeface="Rubik"/>
                        <a:ea typeface="Rubik"/>
                        <a:cs typeface="Rubik"/>
                        <a:sym typeface="Rubik"/>
                      </a:endParaRPr>
                    </a:p>
                  </a:txBody>
                  <a:tcPr marT="91425" marB="91425" marR="91425" marL="91425">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tcPr>
                </a:tc>
                <a:tc>
                  <a:txBody>
                    <a:bodyPr/>
                    <a:lstStyle/>
                    <a:p>
                      <a:pPr indent="0" lvl="0" marL="0" rtl="0" algn="ctr">
                        <a:spcBef>
                          <a:spcPts val="0"/>
                        </a:spcBef>
                        <a:spcAft>
                          <a:spcPts val="0"/>
                        </a:spcAft>
                        <a:buNone/>
                      </a:pPr>
                      <a:r>
                        <a:rPr lang="es" sz="1300">
                          <a:latin typeface="Rubik"/>
                          <a:ea typeface="Rubik"/>
                          <a:cs typeface="Rubik"/>
                          <a:sym typeface="Rubik"/>
                        </a:rPr>
                        <a:t>4</a:t>
                      </a:r>
                      <a:endParaRPr sz="1300">
                        <a:latin typeface="Rubik"/>
                        <a:ea typeface="Rubik"/>
                        <a:cs typeface="Rubik"/>
                        <a:sym typeface="Rubik"/>
                      </a:endParaRPr>
                    </a:p>
                  </a:txBody>
                  <a:tcPr marT="91425" marB="91425" marR="91425" marL="91425">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tcPr>
                </a:tc>
                <a:tc>
                  <a:txBody>
                    <a:bodyPr/>
                    <a:lstStyle/>
                    <a:p>
                      <a:pPr indent="0" lvl="0" marL="0" rtl="0" algn="ctr">
                        <a:spcBef>
                          <a:spcPts val="0"/>
                        </a:spcBef>
                        <a:spcAft>
                          <a:spcPts val="0"/>
                        </a:spcAft>
                        <a:buNone/>
                      </a:pPr>
                      <a:r>
                        <a:rPr lang="es" sz="1300">
                          <a:latin typeface="Rubik"/>
                          <a:ea typeface="Rubik"/>
                          <a:cs typeface="Rubik"/>
                          <a:sym typeface="Rubik"/>
                        </a:rPr>
                        <a:t>3</a:t>
                      </a:r>
                      <a:endParaRPr sz="1300">
                        <a:latin typeface="Rubik"/>
                        <a:ea typeface="Rubik"/>
                        <a:cs typeface="Rubik"/>
                        <a:sym typeface="Rubik"/>
                      </a:endParaRPr>
                    </a:p>
                  </a:txBody>
                  <a:tcPr marT="91425" marB="91425" marR="91425" marL="91425">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tcPr>
                </a:tc>
                <a:tc>
                  <a:txBody>
                    <a:bodyPr/>
                    <a:lstStyle/>
                    <a:p>
                      <a:pPr indent="0" lvl="0" marL="0" rtl="0" algn="ctr">
                        <a:spcBef>
                          <a:spcPts val="0"/>
                        </a:spcBef>
                        <a:spcAft>
                          <a:spcPts val="0"/>
                        </a:spcAft>
                        <a:buNone/>
                      </a:pPr>
                      <a:r>
                        <a:rPr lang="es" sz="1300">
                          <a:latin typeface="Rubik"/>
                          <a:ea typeface="Rubik"/>
                          <a:cs typeface="Rubik"/>
                          <a:sym typeface="Rubik"/>
                        </a:rPr>
                        <a:t>...</a:t>
                      </a:r>
                      <a:endParaRPr sz="1300">
                        <a:latin typeface="Rubik"/>
                        <a:ea typeface="Rubik"/>
                        <a:cs typeface="Rubik"/>
                        <a:sym typeface="Rubik"/>
                      </a:endParaRPr>
                    </a:p>
                  </a:txBody>
                  <a:tcPr marT="91425" marB="91425" marR="91425" marL="91425">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tcPr>
                </a:tc>
                <a:tc>
                  <a:txBody>
                    <a:bodyPr/>
                    <a:lstStyle/>
                    <a:p>
                      <a:pPr indent="0" lvl="0" marL="0" rtl="0" algn="ctr">
                        <a:spcBef>
                          <a:spcPts val="0"/>
                        </a:spcBef>
                        <a:spcAft>
                          <a:spcPts val="0"/>
                        </a:spcAft>
                        <a:buNone/>
                      </a:pPr>
                      <a:r>
                        <a:rPr lang="es" sz="1300">
                          <a:latin typeface="Rubik"/>
                          <a:ea typeface="Rubik"/>
                          <a:cs typeface="Rubik"/>
                          <a:sym typeface="Rubik"/>
                        </a:rPr>
                        <a:t>2</a:t>
                      </a:r>
                      <a:endParaRPr sz="1300">
                        <a:latin typeface="Rubik"/>
                        <a:ea typeface="Rubik"/>
                        <a:cs typeface="Rubik"/>
                        <a:sym typeface="Rubik"/>
                      </a:endParaRPr>
                    </a:p>
                  </a:txBody>
                  <a:tcPr marT="91425" marB="91425" marR="91425" marL="91425">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tcPr>
                </a:tc>
              </a:tr>
              <a:tr h="374575">
                <a:tc>
                  <a:txBody>
                    <a:bodyPr/>
                    <a:lstStyle/>
                    <a:p>
                      <a:pPr indent="0" lvl="0" marL="0" rtl="0" algn="ctr">
                        <a:spcBef>
                          <a:spcPts val="0"/>
                        </a:spcBef>
                        <a:spcAft>
                          <a:spcPts val="0"/>
                        </a:spcAft>
                        <a:buNone/>
                      </a:pPr>
                      <a:r>
                        <a:rPr b="1" lang="es" sz="1300">
                          <a:solidFill>
                            <a:srgbClr val="E1446D"/>
                          </a:solidFill>
                          <a:latin typeface="Rubik"/>
                          <a:ea typeface="Rubik"/>
                          <a:cs typeface="Rubik"/>
                          <a:sym typeface="Rubik"/>
                        </a:rPr>
                        <a:t>Usuario 4</a:t>
                      </a:r>
                      <a:endParaRPr b="1" sz="1300">
                        <a:solidFill>
                          <a:srgbClr val="E1446D"/>
                        </a:solidFill>
                        <a:latin typeface="Rubik"/>
                        <a:ea typeface="Rubik"/>
                        <a:cs typeface="Rubik"/>
                        <a:sym typeface="Rubik"/>
                      </a:endParaRPr>
                    </a:p>
                  </a:txBody>
                  <a:tcPr marT="91425" marB="91425" marR="91425" marL="91425">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tcPr>
                </a:tc>
                <a:tc>
                  <a:txBody>
                    <a:bodyPr/>
                    <a:lstStyle/>
                    <a:p>
                      <a:pPr indent="0" lvl="0" marL="0" rtl="0" algn="ctr">
                        <a:spcBef>
                          <a:spcPts val="0"/>
                        </a:spcBef>
                        <a:spcAft>
                          <a:spcPts val="0"/>
                        </a:spcAft>
                        <a:buNone/>
                      </a:pPr>
                      <a:r>
                        <a:rPr lang="es" sz="1300">
                          <a:latin typeface="Rubik"/>
                          <a:ea typeface="Rubik"/>
                          <a:cs typeface="Rubik"/>
                          <a:sym typeface="Rubik"/>
                        </a:rPr>
                        <a:t>4</a:t>
                      </a:r>
                      <a:endParaRPr sz="1300">
                        <a:latin typeface="Rubik"/>
                        <a:ea typeface="Rubik"/>
                        <a:cs typeface="Rubik"/>
                        <a:sym typeface="Rubik"/>
                      </a:endParaRPr>
                    </a:p>
                  </a:txBody>
                  <a:tcPr marT="91425" marB="91425" marR="91425" marL="91425">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tcPr>
                </a:tc>
                <a:tc>
                  <a:txBody>
                    <a:bodyPr/>
                    <a:lstStyle/>
                    <a:p>
                      <a:pPr indent="0" lvl="0" marL="0" rtl="0" algn="ctr">
                        <a:spcBef>
                          <a:spcPts val="0"/>
                        </a:spcBef>
                        <a:spcAft>
                          <a:spcPts val="0"/>
                        </a:spcAft>
                        <a:buNone/>
                      </a:pPr>
                      <a:r>
                        <a:rPr lang="es" sz="1300">
                          <a:latin typeface="Rubik"/>
                          <a:ea typeface="Rubik"/>
                          <a:cs typeface="Rubik"/>
                          <a:sym typeface="Rubik"/>
                        </a:rPr>
                        <a:t>?</a:t>
                      </a:r>
                      <a:endParaRPr sz="1300">
                        <a:latin typeface="Rubik"/>
                        <a:ea typeface="Rubik"/>
                        <a:cs typeface="Rubik"/>
                        <a:sym typeface="Rubik"/>
                      </a:endParaRPr>
                    </a:p>
                  </a:txBody>
                  <a:tcPr marT="91425" marB="91425" marR="91425" marL="91425">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solidFill>
                      <a:srgbClr val="F3F3F3"/>
                    </a:solidFill>
                  </a:tcPr>
                </a:tc>
                <a:tc>
                  <a:txBody>
                    <a:bodyPr/>
                    <a:lstStyle/>
                    <a:p>
                      <a:pPr indent="0" lvl="0" marL="0" rtl="0" algn="ctr">
                        <a:spcBef>
                          <a:spcPts val="0"/>
                        </a:spcBef>
                        <a:spcAft>
                          <a:spcPts val="0"/>
                        </a:spcAft>
                        <a:buNone/>
                      </a:pPr>
                      <a:r>
                        <a:rPr lang="es" sz="1300">
                          <a:latin typeface="Rubik"/>
                          <a:ea typeface="Rubik"/>
                          <a:cs typeface="Rubik"/>
                          <a:sym typeface="Rubik"/>
                        </a:rPr>
                        <a:t>?</a:t>
                      </a:r>
                      <a:endParaRPr sz="1300">
                        <a:latin typeface="Rubik"/>
                        <a:ea typeface="Rubik"/>
                        <a:cs typeface="Rubik"/>
                        <a:sym typeface="Rubik"/>
                      </a:endParaRPr>
                    </a:p>
                  </a:txBody>
                  <a:tcPr marT="91425" marB="91425" marR="91425" marL="91425">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solidFill>
                      <a:srgbClr val="F3F3F3"/>
                    </a:solidFill>
                  </a:tcPr>
                </a:tc>
                <a:tc>
                  <a:txBody>
                    <a:bodyPr/>
                    <a:lstStyle/>
                    <a:p>
                      <a:pPr indent="0" lvl="0" marL="0" rtl="0" algn="ctr">
                        <a:spcBef>
                          <a:spcPts val="0"/>
                        </a:spcBef>
                        <a:spcAft>
                          <a:spcPts val="0"/>
                        </a:spcAft>
                        <a:buNone/>
                      </a:pPr>
                      <a:r>
                        <a:rPr lang="es" sz="1300">
                          <a:latin typeface="Rubik"/>
                          <a:ea typeface="Rubik"/>
                          <a:cs typeface="Rubik"/>
                          <a:sym typeface="Rubik"/>
                        </a:rPr>
                        <a:t>2</a:t>
                      </a:r>
                      <a:endParaRPr sz="1300">
                        <a:latin typeface="Rubik"/>
                        <a:ea typeface="Rubik"/>
                        <a:cs typeface="Rubik"/>
                        <a:sym typeface="Rubik"/>
                      </a:endParaRPr>
                    </a:p>
                  </a:txBody>
                  <a:tcPr marT="91425" marB="91425" marR="91425" marL="91425">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tcPr>
                </a:tc>
                <a:tc>
                  <a:txBody>
                    <a:bodyPr/>
                    <a:lstStyle/>
                    <a:p>
                      <a:pPr indent="0" lvl="0" marL="0" rtl="0" algn="ctr">
                        <a:spcBef>
                          <a:spcPts val="0"/>
                        </a:spcBef>
                        <a:spcAft>
                          <a:spcPts val="0"/>
                        </a:spcAft>
                        <a:buNone/>
                      </a:pPr>
                      <a:r>
                        <a:rPr lang="es" sz="1300">
                          <a:latin typeface="Rubik"/>
                          <a:ea typeface="Rubik"/>
                          <a:cs typeface="Rubik"/>
                          <a:sym typeface="Rubik"/>
                        </a:rPr>
                        <a:t>1</a:t>
                      </a:r>
                      <a:endParaRPr sz="1300">
                        <a:latin typeface="Rubik"/>
                        <a:ea typeface="Rubik"/>
                        <a:cs typeface="Rubik"/>
                        <a:sym typeface="Rubik"/>
                      </a:endParaRPr>
                    </a:p>
                  </a:txBody>
                  <a:tcPr marT="91425" marB="91425" marR="91425" marL="91425">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tcPr>
                </a:tc>
                <a:tc>
                  <a:txBody>
                    <a:bodyPr/>
                    <a:lstStyle/>
                    <a:p>
                      <a:pPr indent="0" lvl="0" marL="0" rtl="0" algn="ctr">
                        <a:spcBef>
                          <a:spcPts val="0"/>
                        </a:spcBef>
                        <a:spcAft>
                          <a:spcPts val="0"/>
                        </a:spcAft>
                        <a:buNone/>
                      </a:pPr>
                      <a:r>
                        <a:rPr lang="es" sz="1300">
                          <a:latin typeface="Rubik"/>
                          <a:ea typeface="Rubik"/>
                          <a:cs typeface="Rubik"/>
                          <a:sym typeface="Rubik"/>
                        </a:rPr>
                        <a:t>?</a:t>
                      </a:r>
                      <a:endParaRPr sz="1300">
                        <a:latin typeface="Rubik"/>
                        <a:ea typeface="Rubik"/>
                        <a:cs typeface="Rubik"/>
                        <a:sym typeface="Rubik"/>
                      </a:endParaRPr>
                    </a:p>
                  </a:txBody>
                  <a:tcPr marT="91425" marB="91425" marR="91425" marL="91425">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solidFill>
                      <a:srgbClr val="F3F3F3"/>
                    </a:solidFill>
                  </a:tcPr>
                </a:tc>
                <a:tc>
                  <a:txBody>
                    <a:bodyPr/>
                    <a:lstStyle/>
                    <a:p>
                      <a:pPr indent="0" lvl="0" marL="0" rtl="0" algn="ctr">
                        <a:spcBef>
                          <a:spcPts val="0"/>
                        </a:spcBef>
                        <a:spcAft>
                          <a:spcPts val="0"/>
                        </a:spcAft>
                        <a:buNone/>
                      </a:pPr>
                      <a:r>
                        <a:rPr lang="es" sz="1300">
                          <a:solidFill>
                            <a:schemeClr val="dk1"/>
                          </a:solidFill>
                        </a:rPr>
                        <a:t>...</a:t>
                      </a:r>
                      <a:endParaRPr sz="1300">
                        <a:latin typeface="Rubik"/>
                        <a:ea typeface="Rubik"/>
                        <a:cs typeface="Rubik"/>
                        <a:sym typeface="Rubik"/>
                      </a:endParaRPr>
                    </a:p>
                  </a:txBody>
                  <a:tcPr marT="91425" marB="91425" marR="91425" marL="91425">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tcPr>
                </a:tc>
                <a:tc>
                  <a:txBody>
                    <a:bodyPr/>
                    <a:lstStyle/>
                    <a:p>
                      <a:pPr indent="0" lvl="0" marL="0" rtl="0" algn="ctr">
                        <a:spcBef>
                          <a:spcPts val="0"/>
                        </a:spcBef>
                        <a:spcAft>
                          <a:spcPts val="0"/>
                        </a:spcAft>
                        <a:buNone/>
                      </a:pPr>
                      <a:r>
                        <a:rPr lang="es" sz="1300">
                          <a:latin typeface="Rubik"/>
                          <a:ea typeface="Rubik"/>
                          <a:cs typeface="Rubik"/>
                          <a:sym typeface="Rubik"/>
                        </a:rPr>
                        <a:t>?</a:t>
                      </a:r>
                      <a:endParaRPr sz="1300">
                        <a:latin typeface="Rubik"/>
                        <a:ea typeface="Rubik"/>
                        <a:cs typeface="Rubik"/>
                        <a:sym typeface="Rubik"/>
                      </a:endParaRPr>
                    </a:p>
                  </a:txBody>
                  <a:tcPr marT="91425" marB="91425" marR="91425" marL="91425">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solidFill>
                      <a:srgbClr val="F3F3F3"/>
                    </a:solidFill>
                  </a:tcPr>
                </a:tc>
              </a:tr>
              <a:tr h="374575">
                <a:tc>
                  <a:txBody>
                    <a:bodyPr/>
                    <a:lstStyle/>
                    <a:p>
                      <a:pPr indent="0" lvl="0" marL="0" rtl="0" algn="ctr">
                        <a:spcBef>
                          <a:spcPts val="0"/>
                        </a:spcBef>
                        <a:spcAft>
                          <a:spcPts val="0"/>
                        </a:spcAft>
                        <a:buNone/>
                      </a:pPr>
                      <a:r>
                        <a:rPr b="1" lang="es" sz="1300">
                          <a:latin typeface="Rubik"/>
                          <a:ea typeface="Rubik"/>
                          <a:cs typeface="Rubik"/>
                          <a:sym typeface="Rubik"/>
                        </a:rPr>
                        <a:t>...</a:t>
                      </a:r>
                      <a:endParaRPr b="1" sz="1300">
                        <a:latin typeface="Rubik"/>
                        <a:ea typeface="Rubik"/>
                        <a:cs typeface="Rubik"/>
                        <a:sym typeface="Rubik"/>
                      </a:endParaRPr>
                    </a:p>
                  </a:txBody>
                  <a:tcPr marT="91425" marB="91425" marR="91425" marL="91425">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tcPr>
                </a:tc>
                <a:tc>
                  <a:txBody>
                    <a:bodyPr/>
                    <a:lstStyle/>
                    <a:p>
                      <a:pPr indent="0" lvl="0" marL="0" rtl="0" algn="ctr">
                        <a:spcBef>
                          <a:spcPts val="0"/>
                        </a:spcBef>
                        <a:spcAft>
                          <a:spcPts val="0"/>
                        </a:spcAft>
                        <a:buNone/>
                      </a:pPr>
                      <a:r>
                        <a:rPr lang="es" sz="1300">
                          <a:latin typeface="Rubik"/>
                          <a:ea typeface="Rubik"/>
                          <a:cs typeface="Rubik"/>
                          <a:sym typeface="Rubik"/>
                        </a:rPr>
                        <a:t>...</a:t>
                      </a:r>
                      <a:endParaRPr sz="1300">
                        <a:latin typeface="Rubik"/>
                        <a:ea typeface="Rubik"/>
                        <a:cs typeface="Rubik"/>
                        <a:sym typeface="Rubik"/>
                      </a:endParaRPr>
                    </a:p>
                  </a:txBody>
                  <a:tcPr marT="91425" marB="91425" marR="91425" marL="91425">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tcPr>
                </a:tc>
                <a:tc>
                  <a:txBody>
                    <a:bodyPr/>
                    <a:lstStyle/>
                    <a:p>
                      <a:pPr indent="0" lvl="0" marL="0" rtl="0" algn="ctr">
                        <a:spcBef>
                          <a:spcPts val="0"/>
                        </a:spcBef>
                        <a:spcAft>
                          <a:spcPts val="0"/>
                        </a:spcAft>
                        <a:buNone/>
                      </a:pPr>
                      <a:r>
                        <a:rPr lang="es" sz="1300">
                          <a:latin typeface="Rubik"/>
                          <a:ea typeface="Rubik"/>
                          <a:cs typeface="Rubik"/>
                          <a:sym typeface="Rubik"/>
                        </a:rPr>
                        <a:t>...</a:t>
                      </a:r>
                      <a:endParaRPr sz="1300">
                        <a:latin typeface="Rubik"/>
                        <a:ea typeface="Rubik"/>
                        <a:cs typeface="Rubik"/>
                        <a:sym typeface="Rubik"/>
                      </a:endParaRPr>
                    </a:p>
                  </a:txBody>
                  <a:tcPr marT="91425" marB="91425" marR="91425" marL="91425">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tcPr>
                </a:tc>
                <a:tc>
                  <a:txBody>
                    <a:bodyPr/>
                    <a:lstStyle/>
                    <a:p>
                      <a:pPr indent="0" lvl="0" marL="0" rtl="0" algn="ctr">
                        <a:spcBef>
                          <a:spcPts val="0"/>
                        </a:spcBef>
                        <a:spcAft>
                          <a:spcPts val="0"/>
                        </a:spcAft>
                        <a:buNone/>
                      </a:pPr>
                      <a:r>
                        <a:rPr lang="es" sz="1300">
                          <a:latin typeface="Rubik"/>
                          <a:ea typeface="Rubik"/>
                          <a:cs typeface="Rubik"/>
                          <a:sym typeface="Rubik"/>
                        </a:rPr>
                        <a:t>...</a:t>
                      </a:r>
                      <a:endParaRPr sz="1300">
                        <a:latin typeface="Rubik"/>
                        <a:ea typeface="Rubik"/>
                        <a:cs typeface="Rubik"/>
                        <a:sym typeface="Rubik"/>
                      </a:endParaRPr>
                    </a:p>
                  </a:txBody>
                  <a:tcPr marT="91425" marB="91425" marR="91425" marL="91425">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s" sz="1300">
                          <a:solidFill>
                            <a:schemeClr val="dk1"/>
                          </a:solidFill>
                        </a:rPr>
                        <a:t>...</a:t>
                      </a:r>
                      <a:endParaRPr sz="1300">
                        <a:latin typeface="Rubik"/>
                        <a:ea typeface="Rubik"/>
                        <a:cs typeface="Rubik"/>
                        <a:sym typeface="Rubik"/>
                      </a:endParaRPr>
                    </a:p>
                  </a:txBody>
                  <a:tcPr marT="91425" marB="91425" marR="91425" marL="91425">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s" sz="1300">
                          <a:solidFill>
                            <a:schemeClr val="dk1"/>
                          </a:solidFill>
                        </a:rPr>
                        <a:t>...</a:t>
                      </a:r>
                      <a:endParaRPr sz="1300">
                        <a:latin typeface="Rubik"/>
                        <a:ea typeface="Rubik"/>
                        <a:cs typeface="Rubik"/>
                        <a:sym typeface="Rubik"/>
                      </a:endParaRPr>
                    </a:p>
                  </a:txBody>
                  <a:tcPr marT="91425" marB="91425" marR="91425" marL="91425">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s" sz="1300">
                          <a:solidFill>
                            <a:schemeClr val="dk1"/>
                          </a:solidFill>
                        </a:rPr>
                        <a:t>...</a:t>
                      </a:r>
                      <a:endParaRPr sz="1300">
                        <a:latin typeface="Rubik"/>
                        <a:ea typeface="Rubik"/>
                        <a:cs typeface="Rubik"/>
                        <a:sym typeface="Rubik"/>
                      </a:endParaRPr>
                    </a:p>
                  </a:txBody>
                  <a:tcPr marT="91425" marB="91425" marR="91425" marL="91425">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tcPr>
                </a:tc>
                <a:tc>
                  <a:txBody>
                    <a:bodyPr/>
                    <a:lstStyle/>
                    <a:p>
                      <a:pPr indent="0" lvl="0" marL="0" rtl="0" algn="ctr">
                        <a:spcBef>
                          <a:spcPts val="0"/>
                        </a:spcBef>
                        <a:spcAft>
                          <a:spcPts val="0"/>
                        </a:spcAft>
                        <a:buNone/>
                      </a:pPr>
                      <a:r>
                        <a:rPr lang="es" sz="1300"/>
                        <a:t>...</a:t>
                      </a:r>
                      <a:endParaRPr sz="1300"/>
                    </a:p>
                  </a:txBody>
                  <a:tcPr marT="91425" marB="91425" marR="91425" marL="91425">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s" sz="1300">
                          <a:solidFill>
                            <a:schemeClr val="dk1"/>
                          </a:solidFill>
                        </a:rPr>
                        <a:t>...</a:t>
                      </a:r>
                      <a:endParaRPr sz="1300">
                        <a:latin typeface="Rubik"/>
                        <a:ea typeface="Rubik"/>
                        <a:cs typeface="Rubik"/>
                        <a:sym typeface="Rubik"/>
                      </a:endParaRPr>
                    </a:p>
                  </a:txBody>
                  <a:tcPr marT="91425" marB="91425" marR="91425" marL="91425">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tcPr>
                </a:tc>
              </a:tr>
              <a:tr h="374575">
                <a:tc>
                  <a:txBody>
                    <a:bodyPr/>
                    <a:lstStyle/>
                    <a:p>
                      <a:pPr indent="0" lvl="0" marL="0" rtl="0" algn="ctr">
                        <a:spcBef>
                          <a:spcPts val="0"/>
                        </a:spcBef>
                        <a:spcAft>
                          <a:spcPts val="0"/>
                        </a:spcAft>
                        <a:buNone/>
                      </a:pPr>
                      <a:r>
                        <a:rPr b="1" lang="es" sz="1300">
                          <a:latin typeface="Rubik"/>
                          <a:ea typeface="Rubik"/>
                          <a:cs typeface="Rubik"/>
                          <a:sym typeface="Rubik"/>
                        </a:rPr>
                        <a:t>Usuario </a:t>
                      </a:r>
                      <a:r>
                        <a:rPr b="1" i="1" lang="es" sz="1300">
                          <a:latin typeface="Rubik"/>
                          <a:ea typeface="Rubik"/>
                          <a:cs typeface="Rubik"/>
                          <a:sym typeface="Rubik"/>
                        </a:rPr>
                        <a:t>n</a:t>
                      </a:r>
                      <a:endParaRPr b="1" i="1" sz="1300">
                        <a:latin typeface="Rubik"/>
                        <a:ea typeface="Rubik"/>
                        <a:cs typeface="Rubik"/>
                        <a:sym typeface="Rubik"/>
                      </a:endParaRPr>
                    </a:p>
                  </a:txBody>
                  <a:tcPr marT="91425" marB="91425" marR="91425" marL="91425">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tcPr>
                </a:tc>
                <a:tc>
                  <a:txBody>
                    <a:bodyPr/>
                    <a:lstStyle/>
                    <a:p>
                      <a:pPr indent="0" lvl="0" marL="0" rtl="0" algn="ctr">
                        <a:spcBef>
                          <a:spcPts val="0"/>
                        </a:spcBef>
                        <a:spcAft>
                          <a:spcPts val="0"/>
                        </a:spcAft>
                        <a:buNone/>
                      </a:pPr>
                      <a:r>
                        <a:rPr lang="es" sz="1300">
                          <a:latin typeface="Rubik"/>
                          <a:ea typeface="Rubik"/>
                          <a:cs typeface="Rubik"/>
                          <a:sym typeface="Rubik"/>
                        </a:rPr>
                        <a:t>1</a:t>
                      </a:r>
                      <a:endParaRPr sz="1300">
                        <a:latin typeface="Rubik"/>
                        <a:ea typeface="Rubik"/>
                        <a:cs typeface="Rubik"/>
                        <a:sym typeface="Rubik"/>
                      </a:endParaRPr>
                    </a:p>
                  </a:txBody>
                  <a:tcPr marT="91425" marB="91425" marR="91425" marL="91425">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tcPr>
                </a:tc>
                <a:tc>
                  <a:txBody>
                    <a:bodyPr/>
                    <a:lstStyle/>
                    <a:p>
                      <a:pPr indent="0" lvl="0" marL="0" rtl="0" algn="ctr">
                        <a:spcBef>
                          <a:spcPts val="0"/>
                        </a:spcBef>
                        <a:spcAft>
                          <a:spcPts val="0"/>
                        </a:spcAft>
                        <a:buNone/>
                      </a:pPr>
                      <a:r>
                        <a:rPr lang="es" sz="1300">
                          <a:latin typeface="Rubik"/>
                          <a:ea typeface="Rubik"/>
                          <a:cs typeface="Rubik"/>
                          <a:sym typeface="Rubik"/>
                        </a:rPr>
                        <a:t>2</a:t>
                      </a:r>
                      <a:endParaRPr sz="1300">
                        <a:latin typeface="Rubik"/>
                        <a:ea typeface="Rubik"/>
                        <a:cs typeface="Rubik"/>
                        <a:sym typeface="Rubik"/>
                      </a:endParaRPr>
                    </a:p>
                  </a:txBody>
                  <a:tcPr marT="91425" marB="91425" marR="91425" marL="91425">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tcPr>
                </a:tc>
                <a:tc>
                  <a:txBody>
                    <a:bodyPr/>
                    <a:lstStyle/>
                    <a:p>
                      <a:pPr indent="0" lvl="0" marL="0" rtl="0" algn="ctr">
                        <a:spcBef>
                          <a:spcPts val="0"/>
                        </a:spcBef>
                        <a:spcAft>
                          <a:spcPts val="0"/>
                        </a:spcAft>
                        <a:buNone/>
                      </a:pPr>
                      <a:r>
                        <a:rPr lang="es" sz="1300">
                          <a:latin typeface="Rubik"/>
                          <a:ea typeface="Rubik"/>
                          <a:cs typeface="Rubik"/>
                          <a:sym typeface="Rubik"/>
                        </a:rPr>
                        <a:t>5</a:t>
                      </a:r>
                      <a:endParaRPr sz="1300">
                        <a:latin typeface="Rubik"/>
                        <a:ea typeface="Rubik"/>
                        <a:cs typeface="Rubik"/>
                        <a:sym typeface="Rubik"/>
                      </a:endParaRPr>
                    </a:p>
                  </a:txBody>
                  <a:tcPr marT="91425" marB="91425" marR="91425" marL="91425">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tcPr>
                </a:tc>
                <a:tc>
                  <a:txBody>
                    <a:bodyPr/>
                    <a:lstStyle/>
                    <a:p>
                      <a:pPr indent="0" lvl="0" marL="0" rtl="0" algn="ctr">
                        <a:spcBef>
                          <a:spcPts val="0"/>
                        </a:spcBef>
                        <a:spcAft>
                          <a:spcPts val="0"/>
                        </a:spcAft>
                        <a:buNone/>
                      </a:pPr>
                      <a:r>
                        <a:rPr lang="es" sz="1300">
                          <a:latin typeface="Rubik"/>
                          <a:ea typeface="Rubik"/>
                          <a:cs typeface="Rubik"/>
                          <a:sym typeface="Rubik"/>
                        </a:rPr>
                        <a:t>?</a:t>
                      </a:r>
                      <a:endParaRPr sz="1300">
                        <a:latin typeface="Rubik"/>
                        <a:ea typeface="Rubik"/>
                        <a:cs typeface="Rubik"/>
                        <a:sym typeface="Rubik"/>
                      </a:endParaRPr>
                    </a:p>
                  </a:txBody>
                  <a:tcPr marT="91425" marB="91425" marR="91425" marL="91425">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solidFill>
                      <a:srgbClr val="F3F3F3"/>
                    </a:solidFill>
                  </a:tcPr>
                </a:tc>
                <a:tc>
                  <a:txBody>
                    <a:bodyPr/>
                    <a:lstStyle/>
                    <a:p>
                      <a:pPr indent="0" lvl="0" marL="0" rtl="0" algn="ctr">
                        <a:spcBef>
                          <a:spcPts val="0"/>
                        </a:spcBef>
                        <a:spcAft>
                          <a:spcPts val="0"/>
                        </a:spcAft>
                        <a:buNone/>
                      </a:pPr>
                      <a:r>
                        <a:rPr lang="es" sz="1300">
                          <a:latin typeface="Rubik"/>
                          <a:ea typeface="Rubik"/>
                          <a:cs typeface="Rubik"/>
                          <a:sym typeface="Rubik"/>
                        </a:rPr>
                        <a:t>5</a:t>
                      </a:r>
                      <a:endParaRPr sz="1300">
                        <a:latin typeface="Rubik"/>
                        <a:ea typeface="Rubik"/>
                        <a:cs typeface="Rubik"/>
                        <a:sym typeface="Rubik"/>
                      </a:endParaRPr>
                    </a:p>
                  </a:txBody>
                  <a:tcPr marT="91425" marB="91425" marR="91425" marL="91425">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s" sz="1300">
                          <a:latin typeface="Rubik"/>
                          <a:ea typeface="Rubik"/>
                          <a:cs typeface="Rubik"/>
                          <a:sym typeface="Rubik"/>
                        </a:rPr>
                        <a:t>?</a:t>
                      </a:r>
                      <a:endParaRPr sz="1300">
                        <a:latin typeface="Rubik"/>
                        <a:ea typeface="Rubik"/>
                        <a:cs typeface="Rubik"/>
                        <a:sym typeface="Rubik"/>
                      </a:endParaRPr>
                    </a:p>
                  </a:txBody>
                  <a:tcPr marT="91425" marB="91425" marR="91425" marL="91425">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solidFill>
                      <a:srgbClr val="F3F3F3"/>
                    </a:solidFill>
                  </a:tcPr>
                </a:tc>
                <a:tc>
                  <a:txBody>
                    <a:bodyPr/>
                    <a:lstStyle/>
                    <a:p>
                      <a:pPr indent="0" lvl="0" marL="0" rtl="0" algn="ctr">
                        <a:spcBef>
                          <a:spcPts val="0"/>
                        </a:spcBef>
                        <a:spcAft>
                          <a:spcPts val="0"/>
                        </a:spcAft>
                        <a:buNone/>
                      </a:pPr>
                      <a:r>
                        <a:rPr lang="es" sz="1300">
                          <a:latin typeface="Rubik"/>
                          <a:ea typeface="Rubik"/>
                          <a:cs typeface="Rubik"/>
                          <a:sym typeface="Rubik"/>
                        </a:rPr>
                        <a:t>...</a:t>
                      </a:r>
                      <a:endParaRPr sz="1300">
                        <a:latin typeface="Rubik"/>
                        <a:ea typeface="Rubik"/>
                        <a:cs typeface="Rubik"/>
                        <a:sym typeface="Rubik"/>
                      </a:endParaRPr>
                    </a:p>
                  </a:txBody>
                  <a:tcPr marT="91425" marB="91425" marR="91425" marL="91425">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tcPr>
                </a:tc>
                <a:tc>
                  <a:txBody>
                    <a:bodyPr/>
                    <a:lstStyle/>
                    <a:p>
                      <a:pPr indent="0" lvl="0" marL="0" rtl="0" algn="ctr">
                        <a:spcBef>
                          <a:spcPts val="0"/>
                        </a:spcBef>
                        <a:spcAft>
                          <a:spcPts val="0"/>
                        </a:spcAft>
                        <a:buNone/>
                      </a:pPr>
                      <a:r>
                        <a:rPr lang="es" sz="1300">
                          <a:latin typeface="Rubik"/>
                          <a:ea typeface="Rubik"/>
                          <a:cs typeface="Rubik"/>
                          <a:sym typeface="Rubik"/>
                        </a:rPr>
                        <a:t>3</a:t>
                      </a:r>
                      <a:endParaRPr sz="1300">
                        <a:latin typeface="Rubik"/>
                        <a:ea typeface="Rubik"/>
                        <a:cs typeface="Rubik"/>
                        <a:sym typeface="Rubik"/>
                      </a:endParaRPr>
                    </a:p>
                  </a:txBody>
                  <a:tcPr marT="91425" marB="91425" marR="91425" marL="91425">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tcPr>
                </a:tc>
              </a:tr>
            </a:tbl>
          </a:graphicData>
        </a:graphic>
      </p:graphicFrame>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2" name="Shape 642"/>
        <p:cNvGrpSpPr/>
        <p:nvPr/>
      </p:nvGrpSpPr>
      <p:grpSpPr>
        <a:xfrm>
          <a:off x="0" y="0"/>
          <a:ext cx="0" cy="0"/>
          <a:chOff x="0" y="0"/>
          <a:chExt cx="0" cy="0"/>
        </a:xfrm>
      </p:grpSpPr>
      <p:sp>
        <p:nvSpPr>
          <p:cNvPr id="643" name="Google Shape;643;p116"/>
          <p:cNvSpPr txBox="1"/>
          <p:nvPr/>
        </p:nvSpPr>
        <p:spPr>
          <a:xfrm>
            <a:off x="899775" y="299275"/>
            <a:ext cx="7329300" cy="58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2800">
                <a:solidFill>
                  <a:srgbClr val="434343"/>
                </a:solidFill>
                <a:latin typeface="Rubik"/>
                <a:ea typeface="Rubik"/>
                <a:cs typeface="Rubik"/>
                <a:sym typeface="Rubik"/>
              </a:rPr>
              <a:t>SR </a:t>
            </a:r>
            <a:r>
              <a:rPr b="1" lang="es" sz="2800">
                <a:solidFill>
                  <a:srgbClr val="E1446D"/>
                </a:solidFill>
                <a:latin typeface="Rubik"/>
                <a:ea typeface="Rubik"/>
                <a:cs typeface="Rubik"/>
                <a:sym typeface="Rubik"/>
              </a:rPr>
              <a:t>· Filtro colaborativo</a:t>
            </a:r>
            <a:endParaRPr sz="1800">
              <a:solidFill>
                <a:srgbClr val="E1446D"/>
              </a:solidFill>
              <a:latin typeface="Rubik"/>
              <a:ea typeface="Rubik"/>
              <a:cs typeface="Rubik"/>
              <a:sym typeface="Rubik"/>
            </a:endParaRPr>
          </a:p>
        </p:txBody>
      </p:sp>
      <p:sp>
        <p:nvSpPr>
          <p:cNvPr id="644" name="Google Shape;644;p11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pic>
        <p:nvPicPr>
          <p:cNvPr id="645" name="Google Shape;645;p116"/>
          <p:cNvPicPr preferRelativeResize="0"/>
          <p:nvPr/>
        </p:nvPicPr>
        <p:blipFill>
          <a:blip r:embed="rId3">
            <a:alphaModFix/>
          </a:blip>
          <a:stretch>
            <a:fillRect/>
          </a:stretch>
        </p:blipFill>
        <p:spPr>
          <a:xfrm>
            <a:off x="825775" y="1418575"/>
            <a:ext cx="548700" cy="548700"/>
          </a:xfrm>
          <a:prstGeom prst="rect">
            <a:avLst/>
          </a:prstGeom>
          <a:noFill/>
          <a:ln>
            <a:noFill/>
          </a:ln>
        </p:spPr>
      </p:pic>
      <p:pic>
        <p:nvPicPr>
          <p:cNvPr id="646" name="Google Shape;646;p116"/>
          <p:cNvPicPr preferRelativeResize="0"/>
          <p:nvPr/>
        </p:nvPicPr>
        <p:blipFill>
          <a:blip r:embed="rId3">
            <a:alphaModFix/>
          </a:blip>
          <a:stretch>
            <a:fillRect/>
          </a:stretch>
        </p:blipFill>
        <p:spPr>
          <a:xfrm flipH="1" rot="10800000">
            <a:off x="4877050" y="1418575"/>
            <a:ext cx="548700" cy="548700"/>
          </a:xfrm>
          <a:prstGeom prst="rect">
            <a:avLst/>
          </a:prstGeom>
          <a:noFill/>
          <a:ln>
            <a:noFill/>
          </a:ln>
        </p:spPr>
      </p:pic>
      <p:cxnSp>
        <p:nvCxnSpPr>
          <p:cNvPr id="647" name="Google Shape;647;p116"/>
          <p:cNvCxnSpPr/>
          <p:nvPr/>
        </p:nvCxnSpPr>
        <p:spPr>
          <a:xfrm>
            <a:off x="4453900" y="1176000"/>
            <a:ext cx="0" cy="3549000"/>
          </a:xfrm>
          <a:prstGeom prst="straightConnector1">
            <a:avLst/>
          </a:prstGeom>
          <a:noFill/>
          <a:ln cap="flat" cmpd="sng" w="9525">
            <a:solidFill>
              <a:srgbClr val="999999"/>
            </a:solidFill>
            <a:prstDash val="solid"/>
            <a:round/>
            <a:headEnd len="med" w="med" type="none"/>
            <a:tailEnd len="med" w="med" type="none"/>
          </a:ln>
        </p:spPr>
      </p:cxnSp>
      <p:graphicFrame>
        <p:nvGraphicFramePr>
          <p:cNvPr id="648" name="Google Shape;648;p116"/>
          <p:cNvGraphicFramePr/>
          <p:nvPr/>
        </p:nvGraphicFramePr>
        <p:xfrm>
          <a:off x="649750" y="2190775"/>
          <a:ext cx="3000000" cy="3000000"/>
        </p:xfrm>
        <a:graphic>
          <a:graphicData uri="http://schemas.openxmlformats.org/drawingml/2006/table">
            <a:tbl>
              <a:tblPr>
                <a:noFill/>
                <a:tableStyleId>{0DD8A1E5-9F94-40A9-8D89-5924D8FBDCBE}</a:tableStyleId>
              </a:tblPr>
              <a:tblGrid>
                <a:gridCol w="3536175"/>
              </a:tblGrid>
              <a:tr h="381000">
                <a:tc>
                  <a:txBody>
                    <a:bodyPr/>
                    <a:lstStyle/>
                    <a:p>
                      <a:pPr indent="0" lvl="0" marL="0" rtl="0" algn="l">
                        <a:spcBef>
                          <a:spcPts val="0"/>
                        </a:spcBef>
                        <a:spcAft>
                          <a:spcPts val="0"/>
                        </a:spcAft>
                        <a:buNone/>
                      </a:pPr>
                      <a:r>
                        <a:rPr lang="es">
                          <a:solidFill>
                            <a:srgbClr val="434343"/>
                          </a:solidFill>
                          <a:latin typeface="Rubik"/>
                          <a:ea typeface="Rubik"/>
                          <a:cs typeface="Rubik"/>
                          <a:sym typeface="Rubik"/>
                        </a:rPr>
                        <a:t>Funciona para cualquier tipo de ítem (películas, libros, música, etc.).</a:t>
                      </a:r>
                      <a:endParaRPr>
                        <a:solidFill>
                          <a:srgbClr val="434343"/>
                        </a:solidFill>
                        <a:latin typeface="Rubik"/>
                        <a:ea typeface="Rubik"/>
                        <a:cs typeface="Rubik"/>
                        <a:sym typeface="Rubik"/>
                      </a:endParaRPr>
                    </a:p>
                  </a:txBody>
                  <a:tcPr marT="91425" marB="91425" marR="91425" marL="91425">
                    <a:lnL cap="flat" cmpd="sng" w="9525">
                      <a:solidFill>
                        <a:srgbClr val="666666">
                          <a:alpha val="0"/>
                        </a:srgbClr>
                      </a:solidFill>
                      <a:prstDash val="solid"/>
                      <a:round/>
                      <a:headEnd len="sm" w="sm" type="none"/>
                      <a:tailEnd len="sm" w="sm" type="none"/>
                    </a:lnL>
                    <a:lnR cap="flat" cmpd="sng" w="9525">
                      <a:solidFill>
                        <a:srgbClr val="666666">
                          <a:alpha val="0"/>
                        </a:srgbClr>
                      </a:solidFill>
                      <a:prstDash val="solid"/>
                      <a:round/>
                      <a:headEnd len="sm" w="sm" type="none"/>
                      <a:tailEnd len="sm" w="sm" type="none"/>
                    </a:lnR>
                    <a:lnT cap="flat" cmpd="sng" w="9525">
                      <a:solidFill>
                        <a:srgbClr val="666666">
                          <a:alpha val="0"/>
                        </a:srgbClr>
                      </a:solidFill>
                      <a:prstDash val="solid"/>
                      <a:round/>
                      <a:headEnd len="sm" w="sm" type="none"/>
                      <a:tailEnd len="sm" w="sm" type="none"/>
                    </a:lnT>
                    <a:lnB cap="flat" cmpd="sng" w="9525">
                      <a:solidFill>
                        <a:srgbClr val="666666">
                          <a:alpha val="0"/>
                        </a:srgbClr>
                      </a:solidFill>
                      <a:prstDash val="solid"/>
                      <a:round/>
                      <a:headEnd len="sm" w="sm" type="none"/>
                      <a:tailEnd len="sm" w="sm" type="none"/>
                    </a:lnB>
                  </a:tcPr>
                </a:tc>
              </a:tr>
              <a:tr h="381000">
                <a:tc>
                  <a:txBody>
                    <a:bodyPr/>
                    <a:lstStyle/>
                    <a:p>
                      <a:pPr indent="0" lvl="0" marL="0" rtl="0" algn="l">
                        <a:spcBef>
                          <a:spcPts val="0"/>
                        </a:spcBef>
                        <a:spcAft>
                          <a:spcPts val="0"/>
                        </a:spcAft>
                        <a:buNone/>
                      </a:pPr>
                      <a:r>
                        <a:rPr lang="es">
                          <a:solidFill>
                            <a:srgbClr val="434343"/>
                          </a:solidFill>
                          <a:latin typeface="Rubik"/>
                          <a:ea typeface="Rubik"/>
                          <a:cs typeface="Rubik"/>
                          <a:sym typeface="Rubik"/>
                        </a:rPr>
                        <a:t>Puede recomendar ítems por fuera del </a:t>
                      </a:r>
                      <a:r>
                        <a:rPr i="1" lang="es">
                          <a:solidFill>
                            <a:srgbClr val="434343"/>
                          </a:solidFill>
                          <a:latin typeface="Rubik"/>
                          <a:ea typeface="Rubik"/>
                          <a:cs typeface="Rubik"/>
                          <a:sym typeface="Rubik"/>
                        </a:rPr>
                        <a:t>perfil</a:t>
                      </a:r>
                      <a:r>
                        <a:rPr lang="es">
                          <a:solidFill>
                            <a:srgbClr val="434343"/>
                          </a:solidFill>
                          <a:latin typeface="Rubik"/>
                          <a:ea typeface="Rubik"/>
                          <a:cs typeface="Rubik"/>
                          <a:sym typeface="Rubik"/>
                        </a:rPr>
                        <a:t> del usuario</a:t>
                      </a:r>
                      <a:endParaRPr>
                        <a:solidFill>
                          <a:srgbClr val="434343"/>
                        </a:solidFill>
                        <a:latin typeface="Rubik"/>
                        <a:ea typeface="Rubik"/>
                        <a:cs typeface="Rubik"/>
                        <a:sym typeface="Rubik"/>
                      </a:endParaRPr>
                    </a:p>
                  </a:txBody>
                  <a:tcPr marT="91425" marB="91425" marR="91425" marL="91425">
                    <a:lnL cap="flat" cmpd="sng" w="9525">
                      <a:solidFill>
                        <a:srgbClr val="666666">
                          <a:alpha val="0"/>
                        </a:srgbClr>
                      </a:solidFill>
                      <a:prstDash val="solid"/>
                      <a:round/>
                      <a:headEnd len="sm" w="sm" type="none"/>
                      <a:tailEnd len="sm" w="sm" type="none"/>
                    </a:lnL>
                    <a:lnR cap="flat" cmpd="sng" w="9525">
                      <a:solidFill>
                        <a:srgbClr val="666666">
                          <a:alpha val="0"/>
                        </a:srgbClr>
                      </a:solidFill>
                      <a:prstDash val="solid"/>
                      <a:round/>
                      <a:headEnd len="sm" w="sm" type="none"/>
                      <a:tailEnd len="sm" w="sm" type="none"/>
                    </a:lnR>
                    <a:lnT cap="flat" cmpd="sng" w="9525">
                      <a:solidFill>
                        <a:srgbClr val="666666">
                          <a:alpha val="0"/>
                        </a:srgbClr>
                      </a:solidFill>
                      <a:prstDash val="solid"/>
                      <a:round/>
                      <a:headEnd len="sm" w="sm" type="none"/>
                      <a:tailEnd len="sm" w="sm" type="none"/>
                    </a:lnT>
                    <a:lnB cap="flat" cmpd="sng" w="9525">
                      <a:solidFill>
                        <a:srgbClr val="666666">
                          <a:alpha val="0"/>
                        </a:srgbClr>
                      </a:solidFill>
                      <a:prstDash val="solid"/>
                      <a:round/>
                      <a:headEnd len="sm" w="sm" type="none"/>
                      <a:tailEnd len="sm" w="sm" type="none"/>
                    </a:lnB>
                  </a:tcPr>
                </a:tc>
              </a:tr>
            </a:tbl>
          </a:graphicData>
        </a:graphic>
      </p:graphicFrame>
      <p:graphicFrame>
        <p:nvGraphicFramePr>
          <p:cNvPr id="649" name="Google Shape;649;p116"/>
          <p:cNvGraphicFramePr/>
          <p:nvPr/>
        </p:nvGraphicFramePr>
        <p:xfrm>
          <a:off x="4721875" y="2190775"/>
          <a:ext cx="3000000" cy="3000000"/>
        </p:xfrm>
        <a:graphic>
          <a:graphicData uri="http://schemas.openxmlformats.org/drawingml/2006/table">
            <a:tbl>
              <a:tblPr>
                <a:noFill/>
                <a:tableStyleId>{0DD8A1E5-9F94-40A9-8D89-5924D8FBDCBE}</a:tableStyleId>
              </a:tblPr>
              <a:tblGrid>
                <a:gridCol w="3619500"/>
              </a:tblGrid>
              <a:tr h="381000">
                <a:tc>
                  <a:txBody>
                    <a:bodyPr/>
                    <a:lstStyle/>
                    <a:p>
                      <a:pPr indent="0" lvl="0" marL="0" rtl="0" algn="l">
                        <a:spcBef>
                          <a:spcPts val="0"/>
                        </a:spcBef>
                        <a:spcAft>
                          <a:spcPts val="0"/>
                        </a:spcAft>
                        <a:buNone/>
                      </a:pPr>
                      <a:r>
                        <a:rPr lang="es">
                          <a:solidFill>
                            <a:srgbClr val="434343"/>
                          </a:solidFill>
                          <a:latin typeface="Rubik"/>
                          <a:ea typeface="Rubik"/>
                          <a:cs typeface="Rubik"/>
                          <a:sym typeface="Rubik"/>
                        </a:rPr>
                        <a:t>Necesitamos la matriz de utilidad</a:t>
                      </a:r>
                      <a:endParaRPr>
                        <a:solidFill>
                          <a:srgbClr val="434343"/>
                        </a:solidFill>
                        <a:latin typeface="Rubik"/>
                        <a:ea typeface="Rubik"/>
                        <a:cs typeface="Rubik"/>
                        <a:sym typeface="Rubik"/>
                      </a:endParaRPr>
                    </a:p>
                  </a:txBody>
                  <a:tcPr marT="91425" marB="91425" marR="91425" marL="91425">
                    <a:lnL cap="flat" cmpd="sng" w="9525">
                      <a:solidFill>
                        <a:srgbClr val="666666">
                          <a:alpha val="0"/>
                        </a:srgbClr>
                      </a:solidFill>
                      <a:prstDash val="solid"/>
                      <a:round/>
                      <a:headEnd len="sm" w="sm" type="none"/>
                      <a:tailEnd len="sm" w="sm" type="none"/>
                    </a:lnL>
                    <a:lnR cap="flat" cmpd="sng" w="9525">
                      <a:solidFill>
                        <a:srgbClr val="666666">
                          <a:alpha val="0"/>
                        </a:srgbClr>
                      </a:solidFill>
                      <a:prstDash val="solid"/>
                      <a:round/>
                      <a:headEnd len="sm" w="sm" type="none"/>
                      <a:tailEnd len="sm" w="sm" type="none"/>
                    </a:lnR>
                    <a:lnT cap="flat" cmpd="sng" w="9525">
                      <a:solidFill>
                        <a:srgbClr val="666666">
                          <a:alpha val="0"/>
                        </a:srgbClr>
                      </a:solidFill>
                      <a:prstDash val="solid"/>
                      <a:round/>
                      <a:headEnd len="sm" w="sm" type="none"/>
                      <a:tailEnd len="sm" w="sm" type="none"/>
                    </a:lnT>
                    <a:lnB cap="flat" cmpd="sng" w="9525">
                      <a:solidFill>
                        <a:srgbClr val="666666">
                          <a:alpha val="0"/>
                        </a:srgbClr>
                      </a:solidFill>
                      <a:prstDash val="solid"/>
                      <a:round/>
                      <a:headEnd len="sm" w="sm" type="none"/>
                      <a:tailEnd len="sm" w="sm" type="none"/>
                    </a:lnB>
                  </a:tcPr>
                </a:tc>
              </a:tr>
              <a:tr h="381000">
                <a:tc>
                  <a:txBody>
                    <a:bodyPr/>
                    <a:lstStyle/>
                    <a:p>
                      <a:pPr indent="0" lvl="0" marL="0" rtl="0" algn="l">
                        <a:spcBef>
                          <a:spcPts val="0"/>
                        </a:spcBef>
                        <a:spcAft>
                          <a:spcPts val="0"/>
                        </a:spcAft>
                        <a:buNone/>
                      </a:pPr>
                      <a:r>
                        <a:rPr lang="es">
                          <a:solidFill>
                            <a:srgbClr val="434343"/>
                          </a:solidFill>
                          <a:latin typeface="Rubik"/>
                          <a:ea typeface="Rubik"/>
                          <a:cs typeface="Rubik"/>
                          <a:sym typeface="Rubik"/>
                        </a:rPr>
                        <a:t>La matriz de utilidad está, en general, vacía y es muy grande. Esto trae dificultades computacionales.</a:t>
                      </a:r>
                      <a:endParaRPr>
                        <a:solidFill>
                          <a:srgbClr val="434343"/>
                        </a:solidFill>
                        <a:latin typeface="Rubik"/>
                        <a:ea typeface="Rubik"/>
                        <a:cs typeface="Rubik"/>
                        <a:sym typeface="Rubik"/>
                      </a:endParaRPr>
                    </a:p>
                  </a:txBody>
                  <a:tcPr marT="91425" marB="91425" marR="91425" marL="91425">
                    <a:lnL cap="flat" cmpd="sng" w="9525">
                      <a:solidFill>
                        <a:srgbClr val="666666">
                          <a:alpha val="0"/>
                        </a:srgbClr>
                      </a:solidFill>
                      <a:prstDash val="solid"/>
                      <a:round/>
                      <a:headEnd len="sm" w="sm" type="none"/>
                      <a:tailEnd len="sm" w="sm" type="none"/>
                    </a:lnL>
                    <a:lnR cap="flat" cmpd="sng" w="9525">
                      <a:solidFill>
                        <a:srgbClr val="666666">
                          <a:alpha val="0"/>
                        </a:srgbClr>
                      </a:solidFill>
                      <a:prstDash val="solid"/>
                      <a:round/>
                      <a:headEnd len="sm" w="sm" type="none"/>
                      <a:tailEnd len="sm" w="sm" type="none"/>
                    </a:lnR>
                    <a:lnT cap="flat" cmpd="sng" w="9525">
                      <a:solidFill>
                        <a:srgbClr val="666666">
                          <a:alpha val="0"/>
                        </a:srgbClr>
                      </a:solidFill>
                      <a:prstDash val="solid"/>
                      <a:round/>
                      <a:headEnd len="sm" w="sm" type="none"/>
                      <a:tailEnd len="sm" w="sm" type="none"/>
                    </a:lnT>
                    <a:lnB cap="flat" cmpd="sng" w="9525">
                      <a:solidFill>
                        <a:srgbClr val="666666">
                          <a:alpha val="0"/>
                        </a:srgbClr>
                      </a:solidFill>
                      <a:prstDash val="solid"/>
                      <a:round/>
                      <a:headEnd len="sm" w="sm" type="none"/>
                      <a:tailEnd len="sm" w="sm" type="none"/>
                    </a:lnB>
                  </a:tcPr>
                </a:tc>
              </a:tr>
              <a:tr h="381000">
                <a:tc>
                  <a:txBody>
                    <a:bodyPr/>
                    <a:lstStyle/>
                    <a:p>
                      <a:pPr indent="0" lvl="0" marL="0" rtl="0" algn="l">
                        <a:spcBef>
                          <a:spcPts val="0"/>
                        </a:spcBef>
                        <a:spcAft>
                          <a:spcPts val="0"/>
                        </a:spcAft>
                        <a:buNone/>
                      </a:pPr>
                      <a:r>
                        <a:rPr lang="es">
                          <a:solidFill>
                            <a:srgbClr val="434343"/>
                          </a:solidFill>
                          <a:latin typeface="Rubik"/>
                          <a:ea typeface="Rubik"/>
                          <a:cs typeface="Rubik"/>
                          <a:sym typeface="Rubik"/>
                        </a:rPr>
                        <a:t>No puede recomendar ítems que no hayan sido calificados previamente</a:t>
                      </a:r>
                      <a:endParaRPr>
                        <a:solidFill>
                          <a:srgbClr val="434343"/>
                        </a:solidFill>
                        <a:latin typeface="Rubik"/>
                        <a:ea typeface="Rubik"/>
                        <a:cs typeface="Rubik"/>
                        <a:sym typeface="Rubik"/>
                      </a:endParaRPr>
                    </a:p>
                  </a:txBody>
                  <a:tcPr marT="91425" marB="91425" marR="91425" marL="91425">
                    <a:lnL cap="flat" cmpd="sng" w="9525">
                      <a:solidFill>
                        <a:srgbClr val="666666">
                          <a:alpha val="0"/>
                        </a:srgbClr>
                      </a:solidFill>
                      <a:prstDash val="solid"/>
                      <a:round/>
                      <a:headEnd len="sm" w="sm" type="none"/>
                      <a:tailEnd len="sm" w="sm" type="none"/>
                    </a:lnL>
                    <a:lnR cap="flat" cmpd="sng" w="9525">
                      <a:solidFill>
                        <a:srgbClr val="666666">
                          <a:alpha val="0"/>
                        </a:srgbClr>
                      </a:solidFill>
                      <a:prstDash val="solid"/>
                      <a:round/>
                      <a:headEnd len="sm" w="sm" type="none"/>
                      <a:tailEnd len="sm" w="sm" type="none"/>
                    </a:lnR>
                    <a:lnT cap="flat" cmpd="sng" w="9525">
                      <a:solidFill>
                        <a:srgbClr val="666666">
                          <a:alpha val="0"/>
                        </a:srgbClr>
                      </a:solidFill>
                      <a:prstDash val="solid"/>
                      <a:round/>
                      <a:headEnd len="sm" w="sm" type="none"/>
                      <a:tailEnd len="sm" w="sm" type="none"/>
                    </a:lnT>
                    <a:lnB cap="flat" cmpd="sng" w="9525">
                      <a:solidFill>
                        <a:srgbClr val="666666">
                          <a:alpha val="0"/>
                        </a:srgbClr>
                      </a:solidFill>
                      <a:prstDash val="solid"/>
                      <a:round/>
                      <a:headEnd len="sm" w="sm" type="none"/>
                      <a:tailEnd len="sm" w="sm" type="none"/>
                    </a:lnB>
                  </a:tcPr>
                </a:tc>
              </a:tr>
              <a:tr h="381000">
                <a:tc>
                  <a:txBody>
                    <a:bodyPr/>
                    <a:lstStyle/>
                    <a:p>
                      <a:pPr indent="0" lvl="0" marL="0" rtl="0" algn="l">
                        <a:spcBef>
                          <a:spcPts val="0"/>
                        </a:spcBef>
                        <a:spcAft>
                          <a:spcPts val="0"/>
                        </a:spcAft>
                        <a:buNone/>
                      </a:pPr>
                      <a:r>
                        <a:rPr lang="es">
                          <a:solidFill>
                            <a:srgbClr val="434343"/>
                          </a:solidFill>
                          <a:latin typeface="Rubik"/>
                          <a:ea typeface="Rubik"/>
                          <a:cs typeface="Rubik"/>
                          <a:sym typeface="Rubik"/>
                        </a:rPr>
                        <a:t>Tiende a recomendar ítems populares</a:t>
                      </a:r>
                      <a:endParaRPr>
                        <a:solidFill>
                          <a:srgbClr val="434343"/>
                        </a:solidFill>
                        <a:latin typeface="Rubik"/>
                        <a:ea typeface="Rubik"/>
                        <a:cs typeface="Rubik"/>
                        <a:sym typeface="Rubik"/>
                      </a:endParaRPr>
                    </a:p>
                  </a:txBody>
                  <a:tcPr marT="91425" marB="91425" marR="91425" marL="91425">
                    <a:lnL cap="flat" cmpd="sng" w="9525">
                      <a:solidFill>
                        <a:srgbClr val="666666">
                          <a:alpha val="0"/>
                        </a:srgbClr>
                      </a:solidFill>
                      <a:prstDash val="solid"/>
                      <a:round/>
                      <a:headEnd len="sm" w="sm" type="none"/>
                      <a:tailEnd len="sm" w="sm" type="none"/>
                    </a:lnL>
                    <a:lnR cap="flat" cmpd="sng" w="9525">
                      <a:solidFill>
                        <a:srgbClr val="666666">
                          <a:alpha val="0"/>
                        </a:srgbClr>
                      </a:solidFill>
                      <a:prstDash val="solid"/>
                      <a:round/>
                      <a:headEnd len="sm" w="sm" type="none"/>
                      <a:tailEnd len="sm" w="sm" type="none"/>
                    </a:lnR>
                    <a:lnT cap="flat" cmpd="sng" w="9525">
                      <a:solidFill>
                        <a:srgbClr val="666666">
                          <a:alpha val="0"/>
                        </a:srgbClr>
                      </a:solidFill>
                      <a:prstDash val="solid"/>
                      <a:round/>
                      <a:headEnd len="sm" w="sm" type="none"/>
                      <a:tailEnd len="sm" w="sm" type="none"/>
                    </a:lnT>
                    <a:lnB cap="flat" cmpd="sng" w="9525">
                      <a:solidFill>
                        <a:srgbClr val="666666">
                          <a:alpha val="0"/>
                        </a:srgbClr>
                      </a:solidFill>
                      <a:prstDash val="solid"/>
                      <a:round/>
                      <a:headEnd len="sm" w="sm" type="none"/>
                      <a:tailEnd len="sm" w="sm" type="none"/>
                    </a:lnB>
                  </a:tcPr>
                </a:tc>
              </a:tr>
            </a:tbl>
          </a:graphicData>
        </a:graphic>
      </p:graphicFrame>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3" name="Shape 653"/>
        <p:cNvGrpSpPr/>
        <p:nvPr/>
      </p:nvGrpSpPr>
      <p:grpSpPr>
        <a:xfrm>
          <a:off x="0" y="0"/>
          <a:ext cx="0" cy="0"/>
          <a:chOff x="0" y="0"/>
          <a:chExt cx="0" cy="0"/>
        </a:xfrm>
      </p:grpSpPr>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7" name="Shape 657"/>
        <p:cNvGrpSpPr/>
        <p:nvPr/>
      </p:nvGrpSpPr>
      <p:grpSpPr>
        <a:xfrm>
          <a:off x="0" y="0"/>
          <a:ext cx="0" cy="0"/>
          <a:chOff x="0" y="0"/>
          <a:chExt cx="0" cy="0"/>
        </a:xfrm>
      </p:grpSpPr>
      <p:sp>
        <p:nvSpPr>
          <p:cNvPr id="658" name="Google Shape;658;p118"/>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pic>
        <p:nvPicPr>
          <p:cNvPr id="659" name="Google Shape;659;p118"/>
          <p:cNvPicPr preferRelativeResize="0"/>
          <p:nvPr/>
        </p:nvPicPr>
        <p:blipFill rotWithShape="1">
          <a:blip r:embed="rId3">
            <a:alphaModFix/>
          </a:blip>
          <a:srcRect b="0" l="22566" r="22566" t="0"/>
          <a:stretch/>
        </p:blipFill>
        <p:spPr>
          <a:xfrm>
            <a:off x="5873150" y="3016475"/>
            <a:ext cx="1681800" cy="1624500"/>
          </a:xfrm>
          <a:prstGeom prst="ellipse">
            <a:avLst/>
          </a:prstGeom>
          <a:noFill/>
          <a:ln>
            <a:noFill/>
          </a:ln>
        </p:spPr>
      </p:pic>
      <p:sp>
        <p:nvSpPr>
          <p:cNvPr id="660" name="Google Shape;660;p118"/>
          <p:cNvSpPr txBox="1"/>
          <p:nvPr/>
        </p:nvSpPr>
        <p:spPr>
          <a:xfrm>
            <a:off x="1139900" y="987925"/>
            <a:ext cx="7298700" cy="170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i="0" lang="es" sz="4400" u="none" cap="none" strike="noStrike">
                <a:solidFill>
                  <a:srgbClr val="434343"/>
                </a:solidFill>
                <a:latin typeface="Rubik"/>
                <a:ea typeface="Rubik"/>
                <a:cs typeface="Rubik"/>
                <a:sym typeface="Rubik"/>
              </a:rPr>
              <a:t>¿</a:t>
            </a:r>
            <a:r>
              <a:rPr lang="es" sz="4400">
                <a:solidFill>
                  <a:srgbClr val="434343"/>
                </a:solidFill>
                <a:latin typeface="Rubik"/>
                <a:ea typeface="Rubik"/>
                <a:cs typeface="Rubik"/>
                <a:sym typeface="Rubik"/>
              </a:rPr>
              <a:t>Cómo funciona un </a:t>
            </a:r>
            <a:endParaRPr sz="4400">
              <a:solidFill>
                <a:srgbClr val="434343"/>
              </a:solidFill>
              <a:latin typeface="Rubik"/>
              <a:ea typeface="Rubik"/>
              <a:cs typeface="Rubik"/>
              <a:sym typeface="Rubik"/>
            </a:endParaRPr>
          </a:p>
          <a:p>
            <a:pPr indent="0" lvl="0" marL="0" marR="0" rtl="0" algn="l">
              <a:lnSpc>
                <a:spcPct val="100000"/>
              </a:lnSpc>
              <a:spcBef>
                <a:spcPts val="0"/>
              </a:spcBef>
              <a:spcAft>
                <a:spcPts val="0"/>
              </a:spcAft>
              <a:buClr>
                <a:srgbClr val="000000"/>
              </a:buClr>
              <a:buSzPts val="4000"/>
              <a:buFont typeface="Arial"/>
              <a:buNone/>
            </a:pPr>
            <a:r>
              <a:rPr lang="es" sz="4400">
                <a:solidFill>
                  <a:srgbClr val="434343"/>
                </a:solidFill>
                <a:latin typeface="Rubik"/>
                <a:ea typeface="Rubik"/>
                <a:cs typeface="Rubik"/>
                <a:sym typeface="Rubik"/>
              </a:rPr>
              <a:t>filtro colaborativo? </a:t>
            </a:r>
            <a:endParaRPr i="0" sz="4400" u="none" cap="none" strike="noStrike">
              <a:solidFill>
                <a:srgbClr val="434343"/>
              </a:solidFill>
              <a:latin typeface="Rubik"/>
              <a:ea typeface="Rubik"/>
              <a:cs typeface="Rubik"/>
              <a:sym typeface="Rubik"/>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4" name="Shape 664"/>
        <p:cNvGrpSpPr/>
        <p:nvPr/>
      </p:nvGrpSpPr>
      <p:grpSpPr>
        <a:xfrm>
          <a:off x="0" y="0"/>
          <a:ext cx="0" cy="0"/>
          <a:chOff x="0" y="0"/>
          <a:chExt cx="0" cy="0"/>
        </a:xfrm>
      </p:grpSpPr>
      <p:sp>
        <p:nvSpPr>
          <p:cNvPr id="665" name="Google Shape;665;p119"/>
          <p:cNvSpPr txBox="1"/>
          <p:nvPr/>
        </p:nvSpPr>
        <p:spPr>
          <a:xfrm>
            <a:off x="899775" y="1218300"/>
            <a:ext cx="7042500" cy="308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600">
                <a:solidFill>
                  <a:srgbClr val="434343"/>
                </a:solidFill>
                <a:latin typeface="Rubik"/>
                <a:ea typeface="Rubik"/>
                <a:cs typeface="Rubik"/>
                <a:sym typeface="Rubik"/>
              </a:rPr>
              <a:t>Hay muchas formas de llenar la matriz. </a:t>
            </a:r>
            <a:endParaRPr sz="1600">
              <a:solidFill>
                <a:srgbClr val="434343"/>
              </a:solidFill>
              <a:latin typeface="Rubik"/>
              <a:ea typeface="Rubik"/>
              <a:cs typeface="Rubik"/>
              <a:sym typeface="Rubik"/>
            </a:endParaRPr>
          </a:p>
          <a:p>
            <a:pPr indent="0" lvl="0" marL="0" rtl="0" algn="l">
              <a:spcBef>
                <a:spcPts val="0"/>
              </a:spcBef>
              <a:spcAft>
                <a:spcPts val="0"/>
              </a:spcAft>
              <a:buNone/>
            </a:pPr>
            <a:r>
              <a:t/>
            </a:r>
            <a:endParaRPr>
              <a:solidFill>
                <a:srgbClr val="434343"/>
              </a:solidFill>
              <a:latin typeface="Rubik"/>
              <a:ea typeface="Rubik"/>
              <a:cs typeface="Rubik"/>
              <a:sym typeface="Rubik"/>
            </a:endParaRPr>
          </a:p>
          <a:p>
            <a:pPr indent="0" lvl="0" marL="0" rtl="0" algn="l">
              <a:spcBef>
                <a:spcPts val="0"/>
              </a:spcBef>
              <a:spcAft>
                <a:spcPts val="0"/>
              </a:spcAft>
              <a:buNone/>
            </a:pPr>
            <a:r>
              <a:rPr b="1" lang="es" sz="1800">
                <a:solidFill>
                  <a:srgbClr val="434343"/>
                </a:solidFill>
                <a:latin typeface="Rubik"/>
                <a:ea typeface="Rubik"/>
                <a:cs typeface="Rubik"/>
                <a:sym typeface="Rubik"/>
              </a:rPr>
              <a:t>Ejemplo</a:t>
            </a:r>
            <a:r>
              <a:rPr lang="es" sz="1800">
                <a:solidFill>
                  <a:srgbClr val="434343"/>
                </a:solidFill>
                <a:latin typeface="Rubik"/>
                <a:ea typeface="Rubik"/>
                <a:cs typeface="Rubik"/>
                <a:sym typeface="Rubik"/>
              </a:rPr>
              <a:t>: </a:t>
            </a:r>
            <a:endParaRPr sz="1800">
              <a:solidFill>
                <a:srgbClr val="434343"/>
              </a:solidFill>
              <a:latin typeface="Rubik"/>
              <a:ea typeface="Rubik"/>
              <a:cs typeface="Rubik"/>
              <a:sym typeface="Rubik"/>
            </a:endParaRPr>
          </a:p>
          <a:p>
            <a:pPr indent="0" lvl="0" marL="0" rtl="0" algn="l">
              <a:spcBef>
                <a:spcPts val="0"/>
              </a:spcBef>
              <a:spcAft>
                <a:spcPts val="0"/>
              </a:spcAft>
              <a:buNone/>
            </a:pPr>
            <a:r>
              <a:rPr lang="es" sz="1800">
                <a:solidFill>
                  <a:srgbClr val="434343"/>
                </a:solidFill>
                <a:latin typeface="Rubik"/>
                <a:ea typeface="Rubik"/>
                <a:cs typeface="Rubik"/>
                <a:sym typeface="Rubik"/>
              </a:rPr>
              <a:t>Podemos probar con técnicas de clusterización para encontrar grupos de usuarios similares. De esos usuarios similares, los que tengan algún faltante en un ítem, se lo completa con, por ejemplo, el promedio del cluster.</a:t>
            </a:r>
            <a:endParaRPr sz="1800">
              <a:solidFill>
                <a:srgbClr val="434343"/>
              </a:solidFill>
              <a:latin typeface="Rubik"/>
              <a:ea typeface="Rubik"/>
              <a:cs typeface="Rubik"/>
              <a:sym typeface="Rubik"/>
            </a:endParaRPr>
          </a:p>
          <a:p>
            <a:pPr indent="0" lvl="0" marL="0" rtl="0" algn="l">
              <a:spcBef>
                <a:spcPts val="0"/>
              </a:spcBef>
              <a:spcAft>
                <a:spcPts val="0"/>
              </a:spcAft>
              <a:buNone/>
            </a:pPr>
            <a:r>
              <a:t/>
            </a:r>
            <a:endParaRPr>
              <a:solidFill>
                <a:srgbClr val="434343"/>
              </a:solidFill>
              <a:latin typeface="Rubik"/>
              <a:ea typeface="Rubik"/>
              <a:cs typeface="Rubik"/>
              <a:sym typeface="Rubik"/>
            </a:endParaRPr>
          </a:p>
          <a:p>
            <a:pPr indent="0" lvl="0" marL="457200" rtl="0" algn="l">
              <a:spcBef>
                <a:spcPts val="0"/>
              </a:spcBef>
              <a:spcAft>
                <a:spcPts val="0"/>
              </a:spcAft>
              <a:buNone/>
            </a:pPr>
            <a:r>
              <a:rPr b="1" lang="es">
                <a:solidFill>
                  <a:srgbClr val="E1446D"/>
                </a:solidFill>
                <a:latin typeface="Rubik"/>
                <a:ea typeface="Rubik"/>
                <a:cs typeface="Rubik"/>
                <a:sym typeface="Rubik"/>
              </a:rPr>
              <a:t>Preprocesamiento</a:t>
            </a:r>
            <a:endParaRPr>
              <a:solidFill>
                <a:srgbClr val="E1446D"/>
              </a:solidFill>
              <a:latin typeface="Rubik"/>
              <a:ea typeface="Rubik"/>
              <a:cs typeface="Rubik"/>
              <a:sym typeface="Rubik"/>
            </a:endParaRPr>
          </a:p>
          <a:p>
            <a:pPr indent="0" lvl="0" marL="457200" rtl="0" algn="l">
              <a:spcBef>
                <a:spcPts val="0"/>
              </a:spcBef>
              <a:spcAft>
                <a:spcPts val="0"/>
              </a:spcAft>
              <a:buNone/>
            </a:pPr>
            <a:r>
              <a:rPr b="1" lang="es">
                <a:solidFill>
                  <a:srgbClr val="434343"/>
                </a:solidFill>
                <a:latin typeface="Rubik"/>
                <a:ea typeface="Rubik"/>
                <a:cs typeface="Rubik"/>
                <a:sym typeface="Rubik"/>
              </a:rPr>
              <a:t>Normalización</a:t>
            </a:r>
            <a:r>
              <a:rPr lang="es">
                <a:solidFill>
                  <a:srgbClr val="434343"/>
                </a:solidFill>
                <a:latin typeface="Rubik"/>
                <a:ea typeface="Rubik"/>
                <a:cs typeface="Rubik"/>
                <a:sym typeface="Rubik"/>
              </a:rPr>
              <a:t>: hay usuarios que tienden a dar calificaciones altas y otros que tienden a dar calificaciones bajas. Entonces, restamos a cada calificación la calificación promedio del usuario.</a:t>
            </a:r>
            <a:endParaRPr b="1" sz="1800">
              <a:solidFill>
                <a:srgbClr val="434343"/>
              </a:solidFill>
              <a:latin typeface="Rubik"/>
              <a:ea typeface="Rubik"/>
              <a:cs typeface="Rubik"/>
              <a:sym typeface="Rubik"/>
            </a:endParaRPr>
          </a:p>
        </p:txBody>
      </p:sp>
      <p:sp>
        <p:nvSpPr>
          <p:cNvPr id="666" name="Google Shape;666;p119"/>
          <p:cNvSpPr txBox="1"/>
          <p:nvPr/>
        </p:nvSpPr>
        <p:spPr>
          <a:xfrm>
            <a:off x="899775" y="299275"/>
            <a:ext cx="7329300" cy="58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2800">
                <a:solidFill>
                  <a:srgbClr val="434343"/>
                </a:solidFill>
                <a:latin typeface="Rubik"/>
                <a:ea typeface="Rubik"/>
                <a:cs typeface="Rubik"/>
                <a:sym typeface="Rubik"/>
              </a:rPr>
              <a:t>SR </a:t>
            </a:r>
            <a:r>
              <a:rPr b="1" lang="es" sz="2800">
                <a:solidFill>
                  <a:srgbClr val="E1446D"/>
                </a:solidFill>
                <a:latin typeface="Rubik"/>
                <a:ea typeface="Rubik"/>
                <a:cs typeface="Rubik"/>
                <a:sym typeface="Rubik"/>
              </a:rPr>
              <a:t>· Filtro colaborativo</a:t>
            </a:r>
            <a:endParaRPr sz="1800">
              <a:solidFill>
                <a:srgbClr val="E1446D"/>
              </a:solidFill>
              <a:latin typeface="Rubik"/>
              <a:ea typeface="Rubik"/>
              <a:cs typeface="Rubik"/>
              <a:sym typeface="Rubik"/>
            </a:endParaRPr>
          </a:p>
        </p:txBody>
      </p:sp>
      <p:sp>
        <p:nvSpPr>
          <p:cNvPr id="667" name="Google Shape;667;p11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cxnSp>
        <p:nvCxnSpPr>
          <p:cNvPr id="668" name="Google Shape;668;p119"/>
          <p:cNvCxnSpPr/>
          <p:nvPr/>
        </p:nvCxnSpPr>
        <p:spPr>
          <a:xfrm>
            <a:off x="1262075" y="3303250"/>
            <a:ext cx="0" cy="964500"/>
          </a:xfrm>
          <a:prstGeom prst="straightConnector1">
            <a:avLst/>
          </a:prstGeom>
          <a:noFill/>
          <a:ln cap="flat" cmpd="sng" w="9525">
            <a:solidFill>
              <a:srgbClr val="666666"/>
            </a:solidFill>
            <a:prstDash val="solid"/>
            <a:round/>
            <a:headEnd len="med" w="med" type="none"/>
            <a:tailEnd len="med" w="med" type="none"/>
          </a:ln>
        </p:spPr>
      </p:cxn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6" name="Shape 376"/>
        <p:cNvGrpSpPr/>
        <p:nvPr/>
      </p:nvGrpSpPr>
      <p:grpSpPr>
        <a:xfrm>
          <a:off x="0" y="0"/>
          <a:ext cx="0" cy="0"/>
          <a:chOff x="0" y="0"/>
          <a:chExt cx="0" cy="0"/>
        </a:xfrm>
      </p:grpSpPr>
      <p:sp>
        <p:nvSpPr>
          <p:cNvPr id="377" name="Google Shape;377;p84"/>
          <p:cNvSpPr txBox="1"/>
          <p:nvPr>
            <p:ph type="title"/>
          </p:nvPr>
        </p:nvSpPr>
        <p:spPr>
          <a:xfrm>
            <a:off x="729450" y="587675"/>
            <a:ext cx="44565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¿Cómo anduvieron?</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2" name="Shape 672"/>
        <p:cNvGrpSpPr/>
        <p:nvPr/>
      </p:nvGrpSpPr>
      <p:grpSpPr>
        <a:xfrm>
          <a:off x="0" y="0"/>
          <a:ext cx="0" cy="0"/>
          <a:chOff x="0" y="0"/>
          <a:chExt cx="0" cy="0"/>
        </a:xfrm>
      </p:grpSpPr>
      <p:sp>
        <p:nvSpPr>
          <p:cNvPr id="673" name="Google Shape;673;p120"/>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
        <p:nvSpPr>
          <p:cNvPr id="674" name="Google Shape;674;p120"/>
          <p:cNvSpPr txBox="1"/>
          <p:nvPr/>
        </p:nvSpPr>
        <p:spPr>
          <a:xfrm>
            <a:off x="1139900" y="987925"/>
            <a:ext cx="7298700" cy="170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lang="es" sz="4400">
                <a:solidFill>
                  <a:srgbClr val="434343"/>
                </a:solidFill>
                <a:latin typeface="Rubik"/>
                <a:ea typeface="Rubik"/>
                <a:cs typeface="Rubik"/>
                <a:sym typeface="Rubik"/>
              </a:rPr>
              <a:t>Vamos a contarles </a:t>
            </a:r>
            <a:r>
              <a:rPr lang="es" sz="4400">
                <a:solidFill>
                  <a:srgbClr val="E1446D"/>
                </a:solidFill>
                <a:latin typeface="Rubik"/>
                <a:ea typeface="Rubik"/>
                <a:cs typeface="Rubik"/>
                <a:sym typeface="Rubik"/>
              </a:rPr>
              <a:t>Descomposición UV</a:t>
            </a:r>
            <a:endParaRPr i="0" sz="4400" u="none" cap="none" strike="noStrike">
              <a:solidFill>
                <a:srgbClr val="E1446D"/>
              </a:solidFill>
              <a:latin typeface="Rubik"/>
              <a:ea typeface="Rubik"/>
              <a:cs typeface="Rubik"/>
              <a:sym typeface="Rubik"/>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8" name="Shape 678"/>
        <p:cNvGrpSpPr/>
        <p:nvPr/>
      </p:nvGrpSpPr>
      <p:grpSpPr>
        <a:xfrm>
          <a:off x="0" y="0"/>
          <a:ext cx="0" cy="0"/>
          <a:chOff x="0" y="0"/>
          <a:chExt cx="0" cy="0"/>
        </a:xfrm>
      </p:grpSpPr>
      <p:sp>
        <p:nvSpPr>
          <p:cNvPr id="679" name="Google Shape;679;p121"/>
          <p:cNvSpPr txBox="1"/>
          <p:nvPr/>
        </p:nvSpPr>
        <p:spPr>
          <a:xfrm>
            <a:off x="899775" y="299275"/>
            <a:ext cx="7557900" cy="58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2600">
                <a:solidFill>
                  <a:srgbClr val="434343"/>
                </a:solidFill>
                <a:latin typeface="Rubik"/>
                <a:ea typeface="Rubik"/>
                <a:cs typeface="Rubik"/>
                <a:sym typeface="Rubik"/>
              </a:rPr>
              <a:t>SR · Filtro colaborativo ·</a:t>
            </a:r>
            <a:r>
              <a:rPr b="1" lang="es" sz="2600">
                <a:solidFill>
                  <a:srgbClr val="E1446D"/>
                </a:solidFill>
                <a:latin typeface="Rubik"/>
                <a:ea typeface="Rubik"/>
                <a:cs typeface="Rubik"/>
                <a:sym typeface="Rubik"/>
              </a:rPr>
              <a:t> Descomposición UV</a:t>
            </a:r>
            <a:endParaRPr sz="2600">
              <a:solidFill>
                <a:srgbClr val="E1446D"/>
              </a:solidFill>
              <a:latin typeface="Rubik"/>
              <a:ea typeface="Rubik"/>
              <a:cs typeface="Rubik"/>
              <a:sym typeface="Rubik"/>
            </a:endParaRPr>
          </a:p>
        </p:txBody>
      </p:sp>
      <p:sp>
        <p:nvSpPr>
          <p:cNvPr id="680" name="Google Shape;680;p12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
        <p:nvSpPr>
          <p:cNvPr id="681" name="Google Shape;681;p121"/>
          <p:cNvSpPr txBox="1"/>
          <p:nvPr/>
        </p:nvSpPr>
        <p:spPr>
          <a:xfrm>
            <a:off x="984925" y="1155575"/>
            <a:ext cx="6997200" cy="34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solidFill>
                  <a:srgbClr val="434343"/>
                </a:solidFill>
                <a:latin typeface="Rubik"/>
                <a:ea typeface="Rubik"/>
                <a:cs typeface="Rubik"/>
                <a:sym typeface="Rubik"/>
              </a:rPr>
              <a:t>Reducción de dimensionalidad - Descomposición UV</a:t>
            </a:r>
            <a:endParaRPr>
              <a:solidFill>
                <a:srgbClr val="434343"/>
              </a:solidFill>
              <a:latin typeface="Rubik"/>
              <a:ea typeface="Rubik"/>
              <a:cs typeface="Rubik"/>
              <a:sym typeface="Rubik"/>
            </a:endParaRPr>
          </a:p>
          <a:p>
            <a:pPr indent="0" lvl="0" marL="0" rtl="0" algn="l">
              <a:spcBef>
                <a:spcPts val="0"/>
              </a:spcBef>
              <a:spcAft>
                <a:spcPts val="0"/>
              </a:spcAft>
              <a:buNone/>
            </a:pPr>
            <a:r>
              <a:t/>
            </a:r>
            <a:endParaRPr>
              <a:solidFill>
                <a:srgbClr val="434343"/>
              </a:solidFill>
              <a:latin typeface="Rubik"/>
              <a:ea typeface="Rubik"/>
              <a:cs typeface="Rubik"/>
              <a:sym typeface="Rubik"/>
            </a:endParaRPr>
          </a:p>
          <a:p>
            <a:pPr indent="0" lvl="0" marL="0" rtl="0" algn="l">
              <a:spcBef>
                <a:spcPts val="0"/>
              </a:spcBef>
              <a:spcAft>
                <a:spcPts val="0"/>
              </a:spcAft>
              <a:buNone/>
            </a:pPr>
            <a:r>
              <a:t/>
            </a:r>
            <a:endParaRPr>
              <a:solidFill>
                <a:srgbClr val="434343"/>
              </a:solidFill>
              <a:latin typeface="Rubik"/>
              <a:ea typeface="Rubik"/>
              <a:cs typeface="Rubik"/>
              <a:sym typeface="Rubik"/>
            </a:endParaRPr>
          </a:p>
        </p:txBody>
      </p:sp>
      <p:pic>
        <p:nvPicPr>
          <p:cNvPr id="682" name="Google Shape;682;p121"/>
          <p:cNvPicPr preferRelativeResize="0"/>
          <p:nvPr/>
        </p:nvPicPr>
        <p:blipFill>
          <a:blip r:embed="rId3">
            <a:alphaModFix/>
          </a:blip>
          <a:stretch>
            <a:fillRect/>
          </a:stretch>
        </p:blipFill>
        <p:spPr>
          <a:xfrm>
            <a:off x="945513" y="1557025"/>
            <a:ext cx="7252976" cy="175387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6" name="Shape 686"/>
        <p:cNvGrpSpPr/>
        <p:nvPr/>
      </p:nvGrpSpPr>
      <p:grpSpPr>
        <a:xfrm>
          <a:off x="0" y="0"/>
          <a:ext cx="0" cy="0"/>
          <a:chOff x="0" y="0"/>
          <a:chExt cx="0" cy="0"/>
        </a:xfrm>
      </p:grpSpPr>
      <p:sp>
        <p:nvSpPr>
          <p:cNvPr id="687" name="Google Shape;687;p122"/>
          <p:cNvSpPr txBox="1"/>
          <p:nvPr/>
        </p:nvSpPr>
        <p:spPr>
          <a:xfrm>
            <a:off x="899775" y="299275"/>
            <a:ext cx="7557900" cy="58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2600">
                <a:solidFill>
                  <a:srgbClr val="434343"/>
                </a:solidFill>
                <a:latin typeface="Rubik"/>
                <a:ea typeface="Rubik"/>
                <a:cs typeface="Rubik"/>
                <a:sym typeface="Rubik"/>
              </a:rPr>
              <a:t>SR · Filtro colaborativo ·</a:t>
            </a:r>
            <a:r>
              <a:rPr b="1" lang="es" sz="2600">
                <a:solidFill>
                  <a:srgbClr val="E1446D"/>
                </a:solidFill>
                <a:latin typeface="Rubik"/>
                <a:ea typeface="Rubik"/>
                <a:cs typeface="Rubik"/>
                <a:sym typeface="Rubik"/>
              </a:rPr>
              <a:t> Descomposición UV</a:t>
            </a:r>
            <a:endParaRPr sz="2600">
              <a:solidFill>
                <a:srgbClr val="E1446D"/>
              </a:solidFill>
              <a:latin typeface="Rubik"/>
              <a:ea typeface="Rubik"/>
              <a:cs typeface="Rubik"/>
              <a:sym typeface="Rubik"/>
            </a:endParaRPr>
          </a:p>
        </p:txBody>
      </p:sp>
      <p:sp>
        <p:nvSpPr>
          <p:cNvPr id="688" name="Google Shape;688;p12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
        <p:nvSpPr>
          <p:cNvPr id="689" name="Google Shape;689;p122"/>
          <p:cNvSpPr txBox="1"/>
          <p:nvPr/>
        </p:nvSpPr>
        <p:spPr>
          <a:xfrm>
            <a:off x="984925" y="1155575"/>
            <a:ext cx="6997200" cy="34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solidFill>
                  <a:srgbClr val="434343"/>
                </a:solidFill>
                <a:latin typeface="Rubik"/>
                <a:ea typeface="Rubik"/>
                <a:cs typeface="Rubik"/>
                <a:sym typeface="Rubik"/>
              </a:rPr>
              <a:t>Reducción de dimensionalidad - Descomposición UV</a:t>
            </a:r>
            <a:endParaRPr>
              <a:solidFill>
                <a:srgbClr val="434343"/>
              </a:solidFill>
              <a:latin typeface="Rubik"/>
              <a:ea typeface="Rubik"/>
              <a:cs typeface="Rubik"/>
              <a:sym typeface="Rubik"/>
            </a:endParaRPr>
          </a:p>
          <a:p>
            <a:pPr indent="0" lvl="0" marL="0" rtl="0" algn="l">
              <a:spcBef>
                <a:spcPts val="0"/>
              </a:spcBef>
              <a:spcAft>
                <a:spcPts val="0"/>
              </a:spcAft>
              <a:buNone/>
            </a:pPr>
            <a:r>
              <a:t/>
            </a:r>
            <a:endParaRPr>
              <a:solidFill>
                <a:srgbClr val="434343"/>
              </a:solidFill>
              <a:latin typeface="Rubik"/>
              <a:ea typeface="Rubik"/>
              <a:cs typeface="Rubik"/>
              <a:sym typeface="Rubik"/>
            </a:endParaRPr>
          </a:p>
          <a:p>
            <a:pPr indent="0" lvl="0" marL="0" rtl="0" algn="l">
              <a:spcBef>
                <a:spcPts val="0"/>
              </a:spcBef>
              <a:spcAft>
                <a:spcPts val="0"/>
              </a:spcAft>
              <a:buNone/>
            </a:pPr>
            <a:r>
              <a:t/>
            </a:r>
            <a:endParaRPr>
              <a:solidFill>
                <a:srgbClr val="434343"/>
              </a:solidFill>
              <a:latin typeface="Rubik"/>
              <a:ea typeface="Rubik"/>
              <a:cs typeface="Rubik"/>
              <a:sym typeface="Rubik"/>
            </a:endParaRPr>
          </a:p>
        </p:txBody>
      </p:sp>
      <p:pic>
        <p:nvPicPr>
          <p:cNvPr id="690" name="Google Shape;690;p122"/>
          <p:cNvPicPr preferRelativeResize="0"/>
          <p:nvPr/>
        </p:nvPicPr>
        <p:blipFill>
          <a:blip r:embed="rId3">
            <a:alphaModFix/>
          </a:blip>
          <a:stretch>
            <a:fillRect/>
          </a:stretch>
        </p:blipFill>
        <p:spPr>
          <a:xfrm>
            <a:off x="945513" y="1557025"/>
            <a:ext cx="7252976" cy="1753875"/>
          </a:xfrm>
          <a:prstGeom prst="rect">
            <a:avLst/>
          </a:prstGeom>
          <a:noFill/>
          <a:ln>
            <a:noFill/>
          </a:ln>
        </p:spPr>
      </p:pic>
      <p:sp>
        <p:nvSpPr>
          <p:cNvPr id="691" name="Google Shape;691;p122"/>
          <p:cNvSpPr txBox="1"/>
          <p:nvPr/>
        </p:nvSpPr>
        <p:spPr>
          <a:xfrm>
            <a:off x="1785075" y="3310900"/>
            <a:ext cx="499200" cy="34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latin typeface="Rubik"/>
                <a:ea typeface="Rubik"/>
                <a:cs typeface="Rubik"/>
                <a:sym typeface="Rubik"/>
              </a:rPr>
              <a:t>5x5</a:t>
            </a:r>
            <a:endParaRPr>
              <a:latin typeface="Rubik"/>
              <a:ea typeface="Rubik"/>
              <a:cs typeface="Rubik"/>
              <a:sym typeface="Rubik"/>
            </a:endParaRPr>
          </a:p>
        </p:txBody>
      </p:sp>
      <p:sp>
        <p:nvSpPr>
          <p:cNvPr id="692" name="Google Shape;692;p122"/>
          <p:cNvSpPr txBox="1"/>
          <p:nvPr/>
        </p:nvSpPr>
        <p:spPr>
          <a:xfrm>
            <a:off x="3789225" y="3310900"/>
            <a:ext cx="752400" cy="34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latin typeface="Rubik"/>
                <a:ea typeface="Rubik"/>
                <a:cs typeface="Rubik"/>
                <a:sym typeface="Rubik"/>
              </a:rPr>
              <a:t>U: 5x2</a:t>
            </a:r>
            <a:endParaRPr>
              <a:latin typeface="Rubik"/>
              <a:ea typeface="Rubik"/>
              <a:cs typeface="Rubik"/>
              <a:sym typeface="Rubik"/>
            </a:endParaRPr>
          </a:p>
        </p:txBody>
      </p:sp>
      <p:sp>
        <p:nvSpPr>
          <p:cNvPr id="693" name="Google Shape;693;p122"/>
          <p:cNvSpPr txBox="1"/>
          <p:nvPr/>
        </p:nvSpPr>
        <p:spPr>
          <a:xfrm>
            <a:off x="6135450" y="3310900"/>
            <a:ext cx="716400" cy="34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latin typeface="Rubik"/>
                <a:ea typeface="Rubik"/>
                <a:cs typeface="Rubik"/>
                <a:sym typeface="Rubik"/>
              </a:rPr>
              <a:t>V: 2x5</a:t>
            </a:r>
            <a:endParaRPr>
              <a:latin typeface="Rubik"/>
              <a:ea typeface="Rubik"/>
              <a:cs typeface="Rubik"/>
              <a:sym typeface="Rubik"/>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7" name="Shape 697"/>
        <p:cNvGrpSpPr/>
        <p:nvPr/>
      </p:nvGrpSpPr>
      <p:grpSpPr>
        <a:xfrm>
          <a:off x="0" y="0"/>
          <a:ext cx="0" cy="0"/>
          <a:chOff x="0" y="0"/>
          <a:chExt cx="0" cy="0"/>
        </a:xfrm>
      </p:grpSpPr>
      <p:sp>
        <p:nvSpPr>
          <p:cNvPr id="698" name="Google Shape;698;p123"/>
          <p:cNvSpPr txBox="1"/>
          <p:nvPr/>
        </p:nvSpPr>
        <p:spPr>
          <a:xfrm>
            <a:off x="899775" y="299275"/>
            <a:ext cx="7557900" cy="58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2600">
                <a:solidFill>
                  <a:srgbClr val="434343"/>
                </a:solidFill>
                <a:latin typeface="Rubik"/>
                <a:ea typeface="Rubik"/>
                <a:cs typeface="Rubik"/>
                <a:sym typeface="Rubik"/>
              </a:rPr>
              <a:t>SR · Filtro colaborativo ·</a:t>
            </a:r>
            <a:r>
              <a:rPr b="1" lang="es" sz="2600">
                <a:solidFill>
                  <a:srgbClr val="E1446D"/>
                </a:solidFill>
                <a:latin typeface="Rubik"/>
                <a:ea typeface="Rubik"/>
                <a:cs typeface="Rubik"/>
                <a:sym typeface="Rubik"/>
              </a:rPr>
              <a:t> Descomposición UV</a:t>
            </a:r>
            <a:endParaRPr sz="2600">
              <a:solidFill>
                <a:srgbClr val="E1446D"/>
              </a:solidFill>
              <a:latin typeface="Rubik"/>
              <a:ea typeface="Rubik"/>
              <a:cs typeface="Rubik"/>
              <a:sym typeface="Rubik"/>
            </a:endParaRPr>
          </a:p>
        </p:txBody>
      </p:sp>
      <p:sp>
        <p:nvSpPr>
          <p:cNvPr id="699" name="Google Shape;699;p12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
        <p:nvSpPr>
          <p:cNvPr id="700" name="Google Shape;700;p123"/>
          <p:cNvSpPr txBox="1"/>
          <p:nvPr/>
        </p:nvSpPr>
        <p:spPr>
          <a:xfrm>
            <a:off x="984925" y="1155575"/>
            <a:ext cx="6997200" cy="34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solidFill>
                  <a:srgbClr val="434343"/>
                </a:solidFill>
                <a:latin typeface="Rubik"/>
                <a:ea typeface="Rubik"/>
                <a:cs typeface="Rubik"/>
                <a:sym typeface="Rubik"/>
              </a:rPr>
              <a:t>Reducción de dimensionalidad - Descomposición UV</a:t>
            </a:r>
            <a:endParaRPr>
              <a:solidFill>
                <a:srgbClr val="434343"/>
              </a:solidFill>
              <a:latin typeface="Rubik"/>
              <a:ea typeface="Rubik"/>
              <a:cs typeface="Rubik"/>
              <a:sym typeface="Rubik"/>
            </a:endParaRPr>
          </a:p>
          <a:p>
            <a:pPr indent="0" lvl="0" marL="0" rtl="0" algn="l">
              <a:spcBef>
                <a:spcPts val="0"/>
              </a:spcBef>
              <a:spcAft>
                <a:spcPts val="0"/>
              </a:spcAft>
              <a:buNone/>
            </a:pPr>
            <a:r>
              <a:t/>
            </a:r>
            <a:endParaRPr>
              <a:solidFill>
                <a:srgbClr val="434343"/>
              </a:solidFill>
              <a:latin typeface="Rubik"/>
              <a:ea typeface="Rubik"/>
              <a:cs typeface="Rubik"/>
              <a:sym typeface="Rubik"/>
            </a:endParaRPr>
          </a:p>
          <a:p>
            <a:pPr indent="0" lvl="0" marL="0" rtl="0" algn="l">
              <a:spcBef>
                <a:spcPts val="0"/>
              </a:spcBef>
              <a:spcAft>
                <a:spcPts val="0"/>
              </a:spcAft>
              <a:buNone/>
            </a:pPr>
            <a:r>
              <a:t/>
            </a:r>
            <a:endParaRPr>
              <a:solidFill>
                <a:srgbClr val="434343"/>
              </a:solidFill>
              <a:latin typeface="Rubik"/>
              <a:ea typeface="Rubik"/>
              <a:cs typeface="Rubik"/>
              <a:sym typeface="Rubik"/>
            </a:endParaRPr>
          </a:p>
        </p:txBody>
      </p:sp>
      <p:pic>
        <p:nvPicPr>
          <p:cNvPr id="701" name="Google Shape;701;p123"/>
          <p:cNvPicPr preferRelativeResize="0"/>
          <p:nvPr/>
        </p:nvPicPr>
        <p:blipFill>
          <a:blip r:embed="rId3">
            <a:alphaModFix/>
          </a:blip>
          <a:stretch>
            <a:fillRect/>
          </a:stretch>
        </p:blipFill>
        <p:spPr>
          <a:xfrm>
            <a:off x="945513" y="1557025"/>
            <a:ext cx="7252976" cy="1753875"/>
          </a:xfrm>
          <a:prstGeom prst="rect">
            <a:avLst/>
          </a:prstGeom>
          <a:noFill/>
          <a:ln>
            <a:noFill/>
          </a:ln>
        </p:spPr>
      </p:pic>
      <p:sp>
        <p:nvSpPr>
          <p:cNvPr id="702" name="Google Shape;702;p123"/>
          <p:cNvSpPr txBox="1"/>
          <p:nvPr/>
        </p:nvSpPr>
        <p:spPr>
          <a:xfrm>
            <a:off x="1785075" y="3310900"/>
            <a:ext cx="499200" cy="34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latin typeface="Rubik"/>
                <a:ea typeface="Rubik"/>
                <a:cs typeface="Rubik"/>
                <a:sym typeface="Rubik"/>
              </a:rPr>
              <a:t>5x5</a:t>
            </a:r>
            <a:endParaRPr>
              <a:latin typeface="Rubik"/>
              <a:ea typeface="Rubik"/>
              <a:cs typeface="Rubik"/>
              <a:sym typeface="Rubik"/>
            </a:endParaRPr>
          </a:p>
        </p:txBody>
      </p:sp>
      <p:sp>
        <p:nvSpPr>
          <p:cNvPr id="703" name="Google Shape;703;p123"/>
          <p:cNvSpPr txBox="1"/>
          <p:nvPr/>
        </p:nvSpPr>
        <p:spPr>
          <a:xfrm>
            <a:off x="3789225" y="3310900"/>
            <a:ext cx="752400" cy="34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latin typeface="Rubik"/>
                <a:ea typeface="Rubik"/>
                <a:cs typeface="Rubik"/>
                <a:sym typeface="Rubik"/>
              </a:rPr>
              <a:t>U: 5x2</a:t>
            </a:r>
            <a:endParaRPr>
              <a:latin typeface="Rubik"/>
              <a:ea typeface="Rubik"/>
              <a:cs typeface="Rubik"/>
              <a:sym typeface="Rubik"/>
            </a:endParaRPr>
          </a:p>
        </p:txBody>
      </p:sp>
      <p:sp>
        <p:nvSpPr>
          <p:cNvPr id="704" name="Google Shape;704;p123"/>
          <p:cNvSpPr txBox="1"/>
          <p:nvPr/>
        </p:nvSpPr>
        <p:spPr>
          <a:xfrm>
            <a:off x="6135450" y="3310900"/>
            <a:ext cx="716400" cy="34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latin typeface="Rubik"/>
                <a:ea typeface="Rubik"/>
                <a:cs typeface="Rubik"/>
                <a:sym typeface="Rubik"/>
              </a:rPr>
              <a:t>V: 2x5</a:t>
            </a:r>
            <a:endParaRPr>
              <a:latin typeface="Rubik"/>
              <a:ea typeface="Rubik"/>
              <a:cs typeface="Rubik"/>
              <a:sym typeface="Rubik"/>
            </a:endParaRPr>
          </a:p>
        </p:txBody>
      </p:sp>
      <p:sp>
        <p:nvSpPr>
          <p:cNvPr id="705" name="Google Shape;705;p123"/>
          <p:cNvSpPr/>
          <p:nvPr/>
        </p:nvSpPr>
        <p:spPr>
          <a:xfrm>
            <a:off x="4212407" y="3394781"/>
            <a:ext cx="212100" cy="237600"/>
          </a:xfrm>
          <a:prstGeom prst="ellipse">
            <a:avLst/>
          </a:prstGeom>
          <a:noFill/>
          <a:ln cap="flat" cmpd="sng" w="19050">
            <a:solidFill>
              <a:srgbClr val="E1446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123"/>
          <p:cNvSpPr/>
          <p:nvPr/>
        </p:nvSpPr>
        <p:spPr>
          <a:xfrm>
            <a:off x="6389845" y="3394774"/>
            <a:ext cx="212100" cy="237600"/>
          </a:xfrm>
          <a:prstGeom prst="ellipse">
            <a:avLst/>
          </a:prstGeom>
          <a:noFill/>
          <a:ln cap="flat" cmpd="sng" w="19050">
            <a:solidFill>
              <a:srgbClr val="E1446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123"/>
          <p:cNvSpPr txBox="1"/>
          <p:nvPr/>
        </p:nvSpPr>
        <p:spPr>
          <a:xfrm>
            <a:off x="4170525" y="3840100"/>
            <a:ext cx="3218100" cy="39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s">
                <a:solidFill>
                  <a:srgbClr val="E1446D"/>
                </a:solidFill>
                <a:latin typeface="Rubik"/>
                <a:ea typeface="Rubik"/>
                <a:cs typeface="Rubik"/>
                <a:sym typeface="Rubik"/>
              </a:rPr>
              <a:t>d</a:t>
            </a:r>
            <a:r>
              <a:rPr lang="es">
                <a:solidFill>
                  <a:srgbClr val="E1446D"/>
                </a:solidFill>
                <a:latin typeface="Rubik"/>
                <a:ea typeface="Rubik"/>
                <a:cs typeface="Rubik"/>
                <a:sym typeface="Rubik"/>
              </a:rPr>
              <a:t>:</a:t>
            </a:r>
            <a:r>
              <a:rPr lang="es">
                <a:latin typeface="Rubik"/>
                <a:ea typeface="Rubik"/>
                <a:cs typeface="Rubik"/>
                <a:sym typeface="Rubik"/>
              </a:rPr>
              <a:t> lo elegimos, es un hiperparámetro</a:t>
            </a:r>
            <a:endParaRPr>
              <a:latin typeface="Rubik"/>
              <a:ea typeface="Rubik"/>
              <a:cs typeface="Rubik"/>
              <a:sym typeface="Rubik"/>
            </a:endParaRPr>
          </a:p>
        </p:txBody>
      </p:sp>
      <p:cxnSp>
        <p:nvCxnSpPr>
          <p:cNvPr id="708" name="Google Shape;708;p123"/>
          <p:cNvCxnSpPr>
            <a:stCxn id="705" idx="5"/>
          </p:cNvCxnSpPr>
          <p:nvPr/>
        </p:nvCxnSpPr>
        <p:spPr>
          <a:xfrm>
            <a:off x="4393445" y="3597585"/>
            <a:ext cx="488700" cy="263100"/>
          </a:xfrm>
          <a:prstGeom prst="straightConnector1">
            <a:avLst/>
          </a:prstGeom>
          <a:noFill/>
          <a:ln cap="flat" cmpd="sng" w="9525">
            <a:solidFill>
              <a:srgbClr val="E1446D"/>
            </a:solidFill>
            <a:prstDash val="solid"/>
            <a:round/>
            <a:headEnd len="med" w="med" type="none"/>
            <a:tailEnd len="med" w="med" type="stealth"/>
          </a:ln>
        </p:spPr>
      </p:cxnSp>
      <p:cxnSp>
        <p:nvCxnSpPr>
          <p:cNvPr id="709" name="Google Shape;709;p123"/>
          <p:cNvCxnSpPr>
            <a:stCxn id="706" idx="4"/>
          </p:cNvCxnSpPr>
          <p:nvPr/>
        </p:nvCxnSpPr>
        <p:spPr>
          <a:xfrm flipH="1">
            <a:off x="6034495" y="3632374"/>
            <a:ext cx="461400" cy="228300"/>
          </a:xfrm>
          <a:prstGeom prst="straightConnector1">
            <a:avLst/>
          </a:prstGeom>
          <a:noFill/>
          <a:ln cap="flat" cmpd="sng" w="9525">
            <a:solidFill>
              <a:srgbClr val="E1446D"/>
            </a:solidFill>
            <a:prstDash val="solid"/>
            <a:round/>
            <a:headEnd len="med" w="med" type="none"/>
            <a:tailEnd len="med" w="med" type="stealth"/>
          </a:ln>
        </p:spPr>
      </p:cxn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3" name="Shape 713"/>
        <p:cNvGrpSpPr/>
        <p:nvPr/>
      </p:nvGrpSpPr>
      <p:grpSpPr>
        <a:xfrm>
          <a:off x="0" y="0"/>
          <a:ext cx="0" cy="0"/>
          <a:chOff x="0" y="0"/>
          <a:chExt cx="0" cy="0"/>
        </a:xfrm>
      </p:grpSpPr>
      <p:sp>
        <p:nvSpPr>
          <p:cNvPr id="714" name="Google Shape;714;p124"/>
          <p:cNvSpPr txBox="1"/>
          <p:nvPr/>
        </p:nvSpPr>
        <p:spPr>
          <a:xfrm>
            <a:off x="899775" y="299275"/>
            <a:ext cx="7557900" cy="58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2600">
                <a:solidFill>
                  <a:srgbClr val="434343"/>
                </a:solidFill>
                <a:latin typeface="Rubik"/>
                <a:ea typeface="Rubik"/>
                <a:cs typeface="Rubik"/>
                <a:sym typeface="Rubik"/>
              </a:rPr>
              <a:t>SR · Filtro colaborativo ·</a:t>
            </a:r>
            <a:r>
              <a:rPr b="1" lang="es" sz="2600">
                <a:solidFill>
                  <a:srgbClr val="E1446D"/>
                </a:solidFill>
                <a:latin typeface="Rubik"/>
                <a:ea typeface="Rubik"/>
                <a:cs typeface="Rubik"/>
                <a:sym typeface="Rubik"/>
              </a:rPr>
              <a:t> Descomposición UV</a:t>
            </a:r>
            <a:endParaRPr sz="2600">
              <a:solidFill>
                <a:srgbClr val="E1446D"/>
              </a:solidFill>
              <a:latin typeface="Rubik"/>
              <a:ea typeface="Rubik"/>
              <a:cs typeface="Rubik"/>
              <a:sym typeface="Rubik"/>
            </a:endParaRPr>
          </a:p>
        </p:txBody>
      </p:sp>
      <p:sp>
        <p:nvSpPr>
          <p:cNvPr id="715" name="Google Shape;715;p12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
        <p:nvSpPr>
          <p:cNvPr id="716" name="Google Shape;716;p124"/>
          <p:cNvSpPr txBox="1"/>
          <p:nvPr/>
        </p:nvSpPr>
        <p:spPr>
          <a:xfrm>
            <a:off x="984925" y="1155575"/>
            <a:ext cx="6997200" cy="34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solidFill>
                  <a:srgbClr val="434343"/>
                </a:solidFill>
                <a:latin typeface="Rubik"/>
                <a:ea typeface="Rubik"/>
                <a:cs typeface="Rubik"/>
                <a:sym typeface="Rubik"/>
              </a:rPr>
              <a:t>Reducción de dimensionalidad - Descomposición UV</a:t>
            </a:r>
            <a:endParaRPr>
              <a:solidFill>
                <a:srgbClr val="434343"/>
              </a:solidFill>
              <a:latin typeface="Rubik"/>
              <a:ea typeface="Rubik"/>
              <a:cs typeface="Rubik"/>
              <a:sym typeface="Rubik"/>
            </a:endParaRPr>
          </a:p>
          <a:p>
            <a:pPr indent="0" lvl="0" marL="0" rtl="0" algn="l">
              <a:spcBef>
                <a:spcPts val="0"/>
              </a:spcBef>
              <a:spcAft>
                <a:spcPts val="0"/>
              </a:spcAft>
              <a:buNone/>
            </a:pPr>
            <a:r>
              <a:t/>
            </a:r>
            <a:endParaRPr>
              <a:solidFill>
                <a:srgbClr val="434343"/>
              </a:solidFill>
              <a:latin typeface="Rubik"/>
              <a:ea typeface="Rubik"/>
              <a:cs typeface="Rubik"/>
              <a:sym typeface="Rubik"/>
            </a:endParaRPr>
          </a:p>
          <a:p>
            <a:pPr indent="0" lvl="0" marL="0" rtl="0" algn="l">
              <a:spcBef>
                <a:spcPts val="0"/>
              </a:spcBef>
              <a:spcAft>
                <a:spcPts val="0"/>
              </a:spcAft>
              <a:buNone/>
            </a:pPr>
            <a:r>
              <a:t/>
            </a:r>
            <a:endParaRPr>
              <a:solidFill>
                <a:srgbClr val="434343"/>
              </a:solidFill>
              <a:latin typeface="Rubik"/>
              <a:ea typeface="Rubik"/>
              <a:cs typeface="Rubik"/>
              <a:sym typeface="Rubik"/>
            </a:endParaRPr>
          </a:p>
        </p:txBody>
      </p:sp>
      <p:pic>
        <p:nvPicPr>
          <p:cNvPr id="717" name="Google Shape;717;p124"/>
          <p:cNvPicPr preferRelativeResize="0"/>
          <p:nvPr/>
        </p:nvPicPr>
        <p:blipFill>
          <a:blip r:embed="rId3">
            <a:alphaModFix/>
          </a:blip>
          <a:stretch>
            <a:fillRect/>
          </a:stretch>
        </p:blipFill>
        <p:spPr>
          <a:xfrm>
            <a:off x="945513" y="1557025"/>
            <a:ext cx="7252976" cy="1753875"/>
          </a:xfrm>
          <a:prstGeom prst="rect">
            <a:avLst/>
          </a:prstGeom>
          <a:noFill/>
          <a:ln>
            <a:noFill/>
          </a:ln>
        </p:spPr>
      </p:pic>
      <p:sp>
        <p:nvSpPr>
          <p:cNvPr id="718" name="Google Shape;718;p124"/>
          <p:cNvSpPr txBox="1"/>
          <p:nvPr/>
        </p:nvSpPr>
        <p:spPr>
          <a:xfrm>
            <a:off x="1074525" y="3422975"/>
            <a:ext cx="7557900" cy="80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600">
                <a:solidFill>
                  <a:srgbClr val="434343"/>
                </a:solidFill>
                <a:latin typeface="Rubik"/>
                <a:ea typeface="Rubik"/>
                <a:cs typeface="Rubik"/>
                <a:sym typeface="Rubik"/>
              </a:rPr>
              <a:t>Buscamos u</a:t>
            </a:r>
            <a:r>
              <a:rPr baseline="-25000" lang="es" sz="1600">
                <a:solidFill>
                  <a:srgbClr val="434343"/>
                </a:solidFill>
                <a:latin typeface="Rubik"/>
                <a:ea typeface="Rubik"/>
                <a:cs typeface="Rubik"/>
                <a:sym typeface="Rubik"/>
              </a:rPr>
              <a:t>ij</a:t>
            </a:r>
            <a:r>
              <a:rPr lang="es" sz="1600">
                <a:solidFill>
                  <a:srgbClr val="434343"/>
                </a:solidFill>
                <a:latin typeface="Rubik"/>
                <a:ea typeface="Rubik"/>
                <a:cs typeface="Rubik"/>
                <a:sym typeface="Rubik"/>
              </a:rPr>
              <a:t> y v</a:t>
            </a:r>
            <a:r>
              <a:rPr baseline="-25000" lang="es" sz="1600">
                <a:solidFill>
                  <a:srgbClr val="434343"/>
                </a:solidFill>
                <a:latin typeface="Rubik"/>
                <a:ea typeface="Rubik"/>
                <a:cs typeface="Rubik"/>
                <a:sym typeface="Rubik"/>
              </a:rPr>
              <a:t>ij</a:t>
            </a:r>
            <a:r>
              <a:rPr lang="es" sz="1600">
                <a:solidFill>
                  <a:srgbClr val="434343"/>
                </a:solidFill>
                <a:latin typeface="Rubik"/>
                <a:ea typeface="Rubik"/>
                <a:cs typeface="Rubik"/>
                <a:sym typeface="Rubik"/>
              </a:rPr>
              <a:t> de forma que cuando multipliquemos las matrices se aproximen bastante a los valores originales. Ej:  5 = u</a:t>
            </a:r>
            <a:r>
              <a:rPr baseline="-25000" lang="es" sz="1600">
                <a:solidFill>
                  <a:srgbClr val="434343"/>
                </a:solidFill>
                <a:latin typeface="Rubik"/>
                <a:ea typeface="Rubik"/>
                <a:cs typeface="Rubik"/>
                <a:sym typeface="Rubik"/>
              </a:rPr>
              <a:t>11</a:t>
            </a:r>
            <a:r>
              <a:rPr lang="es" sz="1600">
                <a:solidFill>
                  <a:srgbClr val="434343"/>
                </a:solidFill>
                <a:latin typeface="Rubik"/>
                <a:ea typeface="Rubik"/>
                <a:cs typeface="Rubik"/>
                <a:sym typeface="Rubik"/>
              </a:rPr>
              <a:t>*v</a:t>
            </a:r>
            <a:r>
              <a:rPr baseline="-25000" lang="es" sz="1600">
                <a:solidFill>
                  <a:srgbClr val="434343"/>
                </a:solidFill>
                <a:latin typeface="Rubik"/>
                <a:ea typeface="Rubik"/>
                <a:cs typeface="Rubik"/>
                <a:sym typeface="Rubik"/>
              </a:rPr>
              <a:t>11</a:t>
            </a:r>
            <a:r>
              <a:rPr lang="es" sz="1600">
                <a:solidFill>
                  <a:srgbClr val="434343"/>
                </a:solidFill>
                <a:latin typeface="Rubik"/>
                <a:ea typeface="Rubik"/>
                <a:cs typeface="Rubik"/>
                <a:sym typeface="Rubik"/>
              </a:rPr>
              <a:t> + u</a:t>
            </a:r>
            <a:r>
              <a:rPr baseline="-25000" lang="es" sz="1600">
                <a:solidFill>
                  <a:srgbClr val="434343"/>
                </a:solidFill>
                <a:latin typeface="Rubik"/>
                <a:ea typeface="Rubik"/>
                <a:cs typeface="Rubik"/>
                <a:sym typeface="Rubik"/>
              </a:rPr>
              <a:t>12</a:t>
            </a:r>
            <a:r>
              <a:rPr lang="es" sz="1600">
                <a:solidFill>
                  <a:srgbClr val="434343"/>
                </a:solidFill>
                <a:latin typeface="Rubik"/>
                <a:ea typeface="Rubik"/>
                <a:cs typeface="Rubik"/>
                <a:sym typeface="Rubik"/>
              </a:rPr>
              <a:t>*v</a:t>
            </a:r>
            <a:r>
              <a:rPr baseline="-25000" lang="es" sz="1600">
                <a:solidFill>
                  <a:srgbClr val="434343"/>
                </a:solidFill>
                <a:latin typeface="Rubik"/>
                <a:ea typeface="Rubik"/>
                <a:cs typeface="Rubik"/>
                <a:sym typeface="Rubik"/>
              </a:rPr>
              <a:t>21</a:t>
            </a:r>
            <a:endParaRPr baseline="-25000" sz="1600">
              <a:solidFill>
                <a:srgbClr val="434343"/>
              </a:solidFill>
              <a:latin typeface="Rubik"/>
              <a:ea typeface="Rubik"/>
              <a:cs typeface="Rubik"/>
              <a:sym typeface="Rubik"/>
            </a:endParaRPr>
          </a:p>
          <a:p>
            <a:pPr indent="0" lvl="0" marL="457200" rtl="0" algn="l">
              <a:spcBef>
                <a:spcPts val="0"/>
              </a:spcBef>
              <a:spcAft>
                <a:spcPts val="0"/>
              </a:spcAft>
              <a:buNone/>
            </a:pPr>
            <a:r>
              <a:t/>
            </a:r>
            <a:endParaRPr baseline="-25000" sz="1600">
              <a:solidFill>
                <a:srgbClr val="434343"/>
              </a:solidFill>
              <a:latin typeface="Rubik"/>
              <a:ea typeface="Rubik"/>
              <a:cs typeface="Rubik"/>
              <a:sym typeface="Rubik"/>
            </a:endParaRPr>
          </a:p>
          <a:p>
            <a:pPr indent="0" lvl="0" marL="0" rtl="0" algn="l">
              <a:spcBef>
                <a:spcPts val="0"/>
              </a:spcBef>
              <a:spcAft>
                <a:spcPts val="0"/>
              </a:spcAft>
              <a:buNone/>
            </a:pPr>
            <a:r>
              <a:t/>
            </a:r>
            <a:endParaRPr sz="1600">
              <a:solidFill>
                <a:srgbClr val="434343"/>
              </a:solidFill>
              <a:latin typeface="Rubik"/>
              <a:ea typeface="Rubik"/>
              <a:cs typeface="Rubik"/>
              <a:sym typeface="Rubik"/>
            </a:endParaRPr>
          </a:p>
          <a:p>
            <a:pPr indent="0" lvl="0" marL="0" rtl="0" algn="l">
              <a:spcBef>
                <a:spcPts val="0"/>
              </a:spcBef>
              <a:spcAft>
                <a:spcPts val="0"/>
              </a:spcAft>
              <a:buNone/>
            </a:pPr>
            <a:r>
              <a:t/>
            </a:r>
            <a:endParaRPr sz="1600">
              <a:solidFill>
                <a:srgbClr val="434343"/>
              </a:solidFill>
              <a:latin typeface="Rubik"/>
              <a:ea typeface="Rubik"/>
              <a:cs typeface="Rubik"/>
              <a:sym typeface="Rubik"/>
            </a:endParaRPr>
          </a:p>
        </p:txBody>
      </p:sp>
      <p:pic>
        <p:nvPicPr>
          <p:cNvPr id="719" name="Google Shape;719;p124"/>
          <p:cNvPicPr preferRelativeResize="0"/>
          <p:nvPr/>
        </p:nvPicPr>
        <p:blipFill>
          <a:blip r:embed="rId4">
            <a:alphaModFix/>
          </a:blip>
          <a:stretch>
            <a:fillRect/>
          </a:stretch>
        </p:blipFill>
        <p:spPr>
          <a:xfrm flipH="1">
            <a:off x="525824" y="3470489"/>
            <a:ext cx="548701" cy="312136"/>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3" name="Shape 723"/>
        <p:cNvGrpSpPr/>
        <p:nvPr/>
      </p:nvGrpSpPr>
      <p:grpSpPr>
        <a:xfrm>
          <a:off x="0" y="0"/>
          <a:ext cx="0" cy="0"/>
          <a:chOff x="0" y="0"/>
          <a:chExt cx="0" cy="0"/>
        </a:xfrm>
      </p:grpSpPr>
      <p:sp>
        <p:nvSpPr>
          <p:cNvPr id="724" name="Google Shape;724;p125"/>
          <p:cNvSpPr txBox="1"/>
          <p:nvPr/>
        </p:nvSpPr>
        <p:spPr>
          <a:xfrm>
            <a:off x="899775" y="299275"/>
            <a:ext cx="7557900" cy="58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2600">
                <a:solidFill>
                  <a:srgbClr val="434343"/>
                </a:solidFill>
                <a:latin typeface="Rubik"/>
                <a:ea typeface="Rubik"/>
                <a:cs typeface="Rubik"/>
                <a:sym typeface="Rubik"/>
              </a:rPr>
              <a:t>SR · Filtro colaborativo ·</a:t>
            </a:r>
            <a:r>
              <a:rPr b="1" lang="es" sz="2600">
                <a:solidFill>
                  <a:srgbClr val="E1446D"/>
                </a:solidFill>
                <a:latin typeface="Rubik"/>
                <a:ea typeface="Rubik"/>
                <a:cs typeface="Rubik"/>
                <a:sym typeface="Rubik"/>
              </a:rPr>
              <a:t> Descomposición UV</a:t>
            </a:r>
            <a:endParaRPr sz="2600">
              <a:solidFill>
                <a:srgbClr val="E1446D"/>
              </a:solidFill>
              <a:latin typeface="Rubik"/>
              <a:ea typeface="Rubik"/>
              <a:cs typeface="Rubik"/>
              <a:sym typeface="Rubik"/>
            </a:endParaRPr>
          </a:p>
        </p:txBody>
      </p:sp>
      <p:sp>
        <p:nvSpPr>
          <p:cNvPr id="725" name="Google Shape;725;p12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
        <p:nvSpPr>
          <p:cNvPr id="726" name="Google Shape;726;p125"/>
          <p:cNvSpPr txBox="1"/>
          <p:nvPr/>
        </p:nvSpPr>
        <p:spPr>
          <a:xfrm>
            <a:off x="984925" y="1155575"/>
            <a:ext cx="6997200" cy="34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solidFill>
                  <a:srgbClr val="434343"/>
                </a:solidFill>
                <a:latin typeface="Rubik"/>
                <a:ea typeface="Rubik"/>
                <a:cs typeface="Rubik"/>
                <a:sym typeface="Rubik"/>
              </a:rPr>
              <a:t>Reducción de dimensionalidad - Descomposición UV</a:t>
            </a:r>
            <a:endParaRPr>
              <a:solidFill>
                <a:srgbClr val="434343"/>
              </a:solidFill>
              <a:latin typeface="Rubik"/>
              <a:ea typeface="Rubik"/>
              <a:cs typeface="Rubik"/>
              <a:sym typeface="Rubik"/>
            </a:endParaRPr>
          </a:p>
          <a:p>
            <a:pPr indent="0" lvl="0" marL="0" rtl="0" algn="l">
              <a:spcBef>
                <a:spcPts val="0"/>
              </a:spcBef>
              <a:spcAft>
                <a:spcPts val="0"/>
              </a:spcAft>
              <a:buNone/>
            </a:pPr>
            <a:r>
              <a:t/>
            </a:r>
            <a:endParaRPr>
              <a:solidFill>
                <a:srgbClr val="434343"/>
              </a:solidFill>
              <a:latin typeface="Rubik"/>
              <a:ea typeface="Rubik"/>
              <a:cs typeface="Rubik"/>
              <a:sym typeface="Rubik"/>
            </a:endParaRPr>
          </a:p>
          <a:p>
            <a:pPr indent="0" lvl="0" marL="0" rtl="0" algn="l">
              <a:spcBef>
                <a:spcPts val="0"/>
              </a:spcBef>
              <a:spcAft>
                <a:spcPts val="0"/>
              </a:spcAft>
              <a:buNone/>
            </a:pPr>
            <a:r>
              <a:t/>
            </a:r>
            <a:endParaRPr>
              <a:solidFill>
                <a:srgbClr val="434343"/>
              </a:solidFill>
              <a:latin typeface="Rubik"/>
              <a:ea typeface="Rubik"/>
              <a:cs typeface="Rubik"/>
              <a:sym typeface="Rubik"/>
            </a:endParaRPr>
          </a:p>
        </p:txBody>
      </p:sp>
      <p:pic>
        <p:nvPicPr>
          <p:cNvPr id="727" name="Google Shape;727;p125"/>
          <p:cNvPicPr preferRelativeResize="0"/>
          <p:nvPr/>
        </p:nvPicPr>
        <p:blipFill>
          <a:blip r:embed="rId3">
            <a:alphaModFix/>
          </a:blip>
          <a:stretch>
            <a:fillRect/>
          </a:stretch>
        </p:blipFill>
        <p:spPr>
          <a:xfrm>
            <a:off x="945513" y="1557025"/>
            <a:ext cx="7252976" cy="1753875"/>
          </a:xfrm>
          <a:prstGeom prst="rect">
            <a:avLst/>
          </a:prstGeom>
          <a:noFill/>
          <a:ln>
            <a:noFill/>
          </a:ln>
        </p:spPr>
      </p:pic>
      <p:sp>
        <p:nvSpPr>
          <p:cNvPr id="728" name="Google Shape;728;p125"/>
          <p:cNvSpPr txBox="1"/>
          <p:nvPr/>
        </p:nvSpPr>
        <p:spPr>
          <a:xfrm>
            <a:off x="1074525" y="3422975"/>
            <a:ext cx="7557900" cy="80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600">
                <a:solidFill>
                  <a:srgbClr val="434343"/>
                </a:solidFill>
                <a:latin typeface="Rubik"/>
                <a:ea typeface="Rubik"/>
                <a:cs typeface="Rubik"/>
                <a:sym typeface="Rubik"/>
              </a:rPr>
              <a:t>Buscamos u</a:t>
            </a:r>
            <a:r>
              <a:rPr baseline="-25000" lang="es" sz="1600">
                <a:solidFill>
                  <a:srgbClr val="434343"/>
                </a:solidFill>
                <a:latin typeface="Rubik"/>
                <a:ea typeface="Rubik"/>
                <a:cs typeface="Rubik"/>
                <a:sym typeface="Rubik"/>
              </a:rPr>
              <a:t>ij</a:t>
            </a:r>
            <a:r>
              <a:rPr lang="es" sz="1600">
                <a:solidFill>
                  <a:srgbClr val="434343"/>
                </a:solidFill>
                <a:latin typeface="Rubik"/>
                <a:ea typeface="Rubik"/>
                <a:cs typeface="Rubik"/>
                <a:sym typeface="Rubik"/>
              </a:rPr>
              <a:t> y v</a:t>
            </a:r>
            <a:r>
              <a:rPr baseline="-25000" lang="es" sz="1600">
                <a:solidFill>
                  <a:srgbClr val="434343"/>
                </a:solidFill>
                <a:latin typeface="Rubik"/>
                <a:ea typeface="Rubik"/>
                <a:cs typeface="Rubik"/>
                <a:sym typeface="Rubik"/>
              </a:rPr>
              <a:t>ij</a:t>
            </a:r>
            <a:r>
              <a:rPr lang="es" sz="1600">
                <a:solidFill>
                  <a:srgbClr val="434343"/>
                </a:solidFill>
                <a:latin typeface="Rubik"/>
                <a:ea typeface="Rubik"/>
                <a:cs typeface="Rubik"/>
                <a:sym typeface="Rubik"/>
              </a:rPr>
              <a:t> de forma que cuando multipliquemos las matrices se aproximen bastante a los valores originales. Ej:  5 = u</a:t>
            </a:r>
            <a:r>
              <a:rPr baseline="-25000" lang="es" sz="1600">
                <a:solidFill>
                  <a:srgbClr val="434343"/>
                </a:solidFill>
                <a:latin typeface="Rubik"/>
                <a:ea typeface="Rubik"/>
                <a:cs typeface="Rubik"/>
                <a:sym typeface="Rubik"/>
              </a:rPr>
              <a:t>11</a:t>
            </a:r>
            <a:r>
              <a:rPr lang="es" sz="1600">
                <a:solidFill>
                  <a:srgbClr val="434343"/>
                </a:solidFill>
                <a:latin typeface="Rubik"/>
                <a:ea typeface="Rubik"/>
                <a:cs typeface="Rubik"/>
                <a:sym typeface="Rubik"/>
              </a:rPr>
              <a:t>*v</a:t>
            </a:r>
            <a:r>
              <a:rPr baseline="-25000" lang="es" sz="1600">
                <a:solidFill>
                  <a:srgbClr val="434343"/>
                </a:solidFill>
                <a:latin typeface="Rubik"/>
                <a:ea typeface="Rubik"/>
                <a:cs typeface="Rubik"/>
                <a:sym typeface="Rubik"/>
              </a:rPr>
              <a:t>11</a:t>
            </a:r>
            <a:r>
              <a:rPr lang="es" sz="1600">
                <a:solidFill>
                  <a:srgbClr val="434343"/>
                </a:solidFill>
                <a:latin typeface="Rubik"/>
                <a:ea typeface="Rubik"/>
                <a:cs typeface="Rubik"/>
                <a:sym typeface="Rubik"/>
              </a:rPr>
              <a:t> + u</a:t>
            </a:r>
            <a:r>
              <a:rPr baseline="-25000" lang="es" sz="1600">
                <a:solidFill>
                  <a:srgbClr val="434343"/>
                </a:solidFill>
                <a:latin typeface="Rubik"/>
                <a:ea typeface="Rubik"/>
                <a:cs typeface="Rubik"/>
                <a:sym typeface="Rubik"/>
              </a:rPr>
              <a:t>12</a:t>
            </a:r>
            <a:r>
              <a:rPr lang="es" sz="1600">
                <a:solidFill>
                  <a:srgbClr val="434343"/>
                </a:solidFill>
                <a:latin typeface="Rubik"/>
                <a:ea typeface="Rubik"/>
                <a:cs typeface="Rubik"/>
                <a:sym typeface="Rubik"/>
              </a:rPr>
              <a:t>*v</a:t>
            </a:r>
            <a:r>
              <a:rPr baseline="-25000" lang="es" sz="1600">
                <a:solidFill>
                  <a:srgbClr val="434343"/>
                </a:solidFill>
                <a:latin typeface="Rubik"/>
                <a:ea typeface="Rubik"/>
                <a:cs typeface="Rubik"/>
                <a:sym typeface="Rubik"/>
              </a:rPr>
              <a:t>21</a:t>
            </a:r>
            <a:endParaRPr baseline="-25000" sz="1600">
              <a:solidFill>
                <a:srgbClr val="434343"/>
              </a:solidFill>
              <a:latin typeface="Rubik"/>
              <a:ea typeface="Rubik"/>
              <a:cs typeface="Rubik"/>
              <a:sym typeface="Rubik"/>
            </a:endParaRPr>
          </a:p>
          <a:p>
            <a:pPr indent="0" lvl="0" marL="457200" rtl="0" algn="l">
              <a:spcBef>
                <a:spcPts val="0"/>
              </a:spcBef>
              <a:spcAft>
                <a:spcPts val="0"/>
              </a:spcAft>
              <a:buNone/>
            </a:pPr>
            <a:r>
              <a:t/>
            </a:r>
            <a:endParaRPr baseline="-25000" sz="1600">
              <a:solidFill>
                <a:srgbClr val="434343"/>
              </a:solidFill>
              <a:latin typeface="Rubik"/>
              <a:ea typeface="Rubik"/>
              <a:cs typeface="Rubik"/>
              <a:sym typeface="Rubik"/>
            </a:endParaRPr>
          </a:p>
          <a:p>
            <a:pPr indent="0" lvl="0" marL="0" rtl="0" algn="l">
              <a:spcBef>
                <a:spcPts val="0"/>
              </a:spcBef>
              <a:spcAft>
                <a:spcPts val="0"/>
              </a:spcAft>
              <a:buNone/>
            </a:pPr>
            <a:r>
              <a:t/>
            </a:r>
            <a:endParaRPr sz="1600">
              <a:solidFill>
                <a:srgbClr val="434343"/>
              </a:solidFill>
              <a:latin typeface="Rubik"/>
              <a:ea typeface="Rubik"/>
              <a:cs typeface="Rubik"/>
              <a:sym typeface="Rubik"/>
            </a:endParaRPr>
          </a:p>
          <a:p>
            <a:pPr indent="0" lvl="0" marL="0" rtl="0" algn="l">
              <a:spcBef>
                <a:spcPts val="0"/>
              </a:spcBef>
              <a:spcAft>
                <a:spcPts val="0"/>
              </a:spcAft>
              <a:buNone/>
            </a:pPr>
            <a:r>
              <a:t/>
            </a:r>
            <a:endParaRPr sz="1600">
              <a:solidFill>
                <a:srgbClr val="434343"/>
              </a:solidFill>
              <a:latin typeface="Rubik"/>
              <a:ea typeface="Rubik"/>
              <a:cs typeface="Rubik"/>
              <a:sym typeface="Rubik"/>
            </a:endParaRPr>
          </a:p>
        </p:txBody>
      </p:sp>
      <p:pic>
        <p:nvPicPr>
          <p:cNvPr id="729" name="Google Shape;729;p125"/>
          <p:cNvPicPr preferRelativeResize="0"/>
          <p:nvPr/>
        </p:nvPicPr>
        <p:blipFill>
          <a:blip r:embed="rId4">
            <a:alphaModFix/>
          </a:blip>
          <a:stretch>
            <a:fillRect/>
          </a:stretch>
        </p:blipFill>
        <p:spPr>
          <a:xfrm flipH="1">
            <a:off x="525824" y="4173039"/>
            <a:ext cx="548701" cy="312136"/>
          </a:xfrm>
          <a:prstGeom prst="rect">
            <a:avLst/>
          </a:prstGeom>
          <a:noFill/>
          <a:ln>
            <a:noFill/>
          </a:ln>
        </p:spPr>
      </p:pic>
      <p:sp>
        <p:nvSpPr>
          <p:cNvPr id="730" name="Google Shape;730;p125"/>
          <p:cNvSpPr txBox="1"/>
          <p:nvPr/>
        </p:nvSpPr>
        <p:spPr>
          <a:xfrm>
            <a:off x="1074525" y="4173050"/>
            <a:ext cx="7557900" cy="80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600">
                <a:solidFill>
                  <a:srgbClr val="434343"/>
                </a:solidFill>
                <a:latin typeface="Rubik"/>
                <a:ea typeface="Rubik"/>
                <a:cs typeface="Rubik"/>
                <a:sym typeface="Rubik"/>
              </a:rPr>
              <a:t>Para completar los lugares vacíos, simplemente ponemos lo que de la multiplicación de la derecha. Ej:         = u</a:t>
            </a:r>
            <a:r>
              <a:rPr baseline="-25000" lang="es" sz="1600">
                <a:solidFill>
                  <a:srgbClr val="434343"/>
                </a:solidFill>
                <a:latin typeface="Rubik"/>
                <a:ea typeface="Rubik"/>
                <a:cs typeface="Rubik"/>
                <a:sym typeface="Rubik"/>
              </a:rPr>
              <a:t>31</a:t>
            </a:r>
            <a:r>
              <a:rPr lang="es" sz="1600">
                <a:solidFill>
                  <a:srgbClr val="434343"/>
                </a:solidFill>
                <a:latin typeface="Rubik"/>
                <a:ea typeface="Rubik"/>
                <a:cs typeface="Rubik"/>
                <a:sym typeface="Rubik"/>
              </a:rPr>
              <a:t>*v</a:t>
            </a:r>
            <a:r>
              <a:rPr baseline="-25000" lang="es" sz="1600">
                <a:solidFill>
                  <a:srgbClr val="434343"/>
                </a:solidFill>
                <a:latin typeface="Rubik"/>
                <a:ea typeface="Rubik"/>
                <a:cs typeface="Rubik"/>
                <a:sym typeface="Rubik"/>
              </a:rPr>
              <a:t>12</a:t>
            </a:r>
            <a:r>
              <a:rPr lang="es" sz="1600">
                <a:solidFill>
                  <a:srgbClr val="434343"/>
                </a:solidFill>
                <a:latin typeface="Rubik"/>
                <a:ea typeface="Rubik"/>
                <a:cs typeface="Rubik"/>
                <a:sym typeface="Rubik"/>
              </a:rPr>
              <a:t> + u</a:t>
            </a:r>
            <a:r>
              <a:rPr baseline="-25000" lang="es" sz="1600">
                <a:solidFill>
                  <a:srgbClr val="434343"/>
                </a:solidFill>
                <a:latin typeface="Rubik"/>
                <a:ea typeface="Rubik"/>
                <a:cs typeface="Rubik"/>
                <a:sym typeface="Rubik"/>
              </a:rPr>
              <a:t>32</a:t>
            </a:r>
            <a:r>
              <a:rPr lang="es" sz="1600">
                <a:solidFill>
                  <a:srgbClr val="434343"/>
                </a:solidFill>
                <a:latin typeface="Rubik"/>
                <a:ea typeface="Rubik"/>
                <a:cs typeface="Rubik"/>
                <a:sym typeface="Rubik"/>
              </a:rPr>
              <a:t>*v</a:t>
            </a:r>
            <a:r>
              <a:rPr baseline="-25000" lang="es" sz="1600">
                <a:solidFill>
                  <a:srgbClr val="434343"/>
                </a:solidFill>
                <a:latin typeface="Rubik"/>
                <a:ea typeface="Rubik"/>
                <a:cs typeface="Rubik"/>
                <a:sym typeface="Rubik"/>
              </a:rPr>
              <a:t>22</a:t>
            </a:r>
            <a:endParaRPr sz="1600">
              <a:solidFill>
                <a:srgbClr val="434343"/>
              </a:solidFill>
              <a:latin typeface="Rubik"/>
              <a:ea typeface="Rubik"/>
              <a:cs typeface="Rubik"/>
              <a:sym typeface="Rubik"/>
            </a:endParaRPr>
          </a:p>
          <a:p>
            <a:pPr indent="0" lvl="0" marL="457200" rtl="0" algn="l">
              <a:spcBef>
                <a:spcPts val="0"/>
              </a:spcBef>
              <a:spcAft>
                <a:spcPts val="0"/>
              </a:spcAft>
              <a:buNone/>
            </a:pPr>
            <a:r>
              <a:t/>
            </a:r>
            <a:endParaRPr baseline="-25000" sz="1600">
              <a:solidFill>
                <a:srgbClr val="434343"/>
              </a:solidFill>
              <a:latin typeface="Rubik"/>
              <a:ea typeface="Rubik"/>
              <a:cs typeface="Rubik"/>
              <a:sym typeface="Rubik"/>
            </a:endParaRPr>
          </a:p>
          <a:p>
            <a:pPr indent="0" lvl="0" marL="0" rtl="0" algn="l">
              <a:spcBef>
                <a:spcPts val="0"/>
              </a:spcBef>
              <a:spcAft>
                <a:spcPts val="0"/>
              </a:spcAft>
              <a:buNone/>
            </a:pPr>
            <a:r>
              <a:t/>
            </a:r>
            <a:endParaRPr sz="1600">
              <a:solidFill>
                <a:srgbClr val="434343"/>
              </a:solidFill>
              <a:latin typeface="Rubik"/>
              <a:ea typeface="Rubik"/>
              <a:cs typeface="Rubik"/>
              <a:sym typeface="Rubik"/>
            </a:endParaRPr>
          </a:p>
          <a:p>
            <a:pPr indent="0" lvl="0" marL="0" rtl="0" algn="l">
              <a:spcBef>
                <a:spcPts val="0"/>
              </a:spcBef>
              <a:spcAft>
                <a:spcPts val="0"/>
              </a:spcAft>
              <a:buNone/>
            </a:pPr>
            <a:r>
              <a:t/>
            </a:r>
            <a:endParaRPr sz="1600">
              <a:solidFill>
                <a:srgbClr val="434343"/>
              </a:solidFill>
              <a:latin typeface="Rubik"/>
              <a:ea typeface="Rubik"/>
              <a:cs typeface="Rubik"/>
              <a:sym typeface="Rubik"/>
            </a:endParaRPr>
          </a:p>
        </p:txBody>
      </p:sp>
      <p:sp>
        <p:nvSpPr>
          <p:cNvPr id="731" name="Google Shape;731;p125"/>
          <p:cNvSpPr/>
          <p:nvPr/>
        </p:nvSpPr>
        <p:spPr>
          <a:xfrm>
            <a:off x="1610650" y="2318910"/>
            <a:ext cx="246900" cy="230100"/>
          </a:xfrm>
          <a:prstGeom prst="ellipse">
            <a:avLst/>
          </a:prstGeom>
          <a:noFill/>
          <a:ln cap="flat" cmpd="sng" w="19050">
            <a:solidFill>
              <a:srgbClr val="E1446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125"/>
          <p:cNvSpPr/>
          <p:nvPr/>
        </p:nvSpPr>
        <p:spPr>
          <a:xfrm>
            <a:off x="4248900" y="4519760"/>
            <a:ext cx="246900" cy="230100"/>
          </a:xfrm>
          <a:prstGeom prst="ellipse">
            <a:avLst/>
          </a:prstGeom>
          <a:noFill/>
          <a:ln cap="flat" cmpd="sng" w="19050">
            <a:solidFill>
              <a:srgbClr val="E1446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6" name="Shape 736"/>
        <p:cNvGrpSpPr/>
        <p:nvPr/>
      </p:nvGrpSpPr>
      <p:grpSpPr>
        <a:xfrm>
          <a:off x="0" y="0"/>
          <a:ext cx="0" cy="0"/>
          <a:chOff x="0" y="0"/>
          <a:chExt cx="0" cy="0"/>
        </a:xfrm>
      </p:grpSpPr>
      <p:sp>
        <p:nvSpPr>
          <p:cNvPr id="737" name="Google Shape;737;p126"/>
          <p:cNvSpPr txBox="1"/>
          <p:nvPr/>
        </p:nvSpPr>
        <p:spPr>
          <a:xfrm>
            <a:off x="899775" y="299275"/>
            <a:ext cx="7557900" cy="58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2600">
                <a:solidFill>
                  <a:srgbClr val="434343"/>
                </a:solidFill>
                <a:latin typeface="Rubik"/>
                <a:ea typeface="Rubik"/>
                <a:cs typeface="Rubik"/>
                <a:sym typeface="Rubik"/>
              </a:rPr>
              <a:t>SR · Filtro colaborativo ·</a:t>
            </a:r>
            <a:r>
              <a:rPr b="1" lang="es" sz="2600">
                <a:solidFill>
                  <a:srgbClr val="E1446D"/>
                </a:solidFill>
                <a:latin typeface="Rubik"/>
                <a:ea typeface="Rubik"/>
                <a:cs typeface="Rubik"/>
                <a:sym typeface="Rubik"/>
              </a:rPr>
              <a:t> Descomposición UV</a:t>
            </a:r>
            <a:endParaRPr sz="2600">
              <a:solidFill>
                <a:srgbClr val="E1446D"/>
              </a:solidFill>
              <a:latin typeface="Rubik"/>
              <a:ea typeface="Rubik"/>
              <a:cs typeface="Rubik"/>
              <a:sym typeface="Rubik"/>
            </a:endParaRPr>
          </a:p>
        </p:txBody>
      </p:sp>
      <p:sp>
        <p:nvSpPr>
          <p:cNvPr id="738" name="Google Shape;738;p12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
        <p:nvSpPr>
          <p:cNvPr id="739" name="Google Shape;739;p126"/>
          <p:cNvSpPr txBox="1"/>
          <p:nvPr/>
        </p:nvSpPr>
        <p:spPr>
          <a:xfrm>
            <a:off x="984925" y="1214950"/>
            <a:ext cx="7627200" cy="34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1600">
                <a:solidFill>
                  <a:srgbClr val="434343"/>
                </a:solidFill>
                <a:latin typeface="Rubik"/>
                <a:ea typeface="Rubik"/>
                <a:cs typeface="Rubik"/>
                <a:sym typeface="Rubik"/>
              </a:rPr>
              <a:t>Reducción de dimensionalidad - Descomposición UV</a:t>
            </a:r>
            <a:endParaRPr b="1" sz="1600">
              <a:solidFill>
                <a:srgbClr val="434343"/>
              </a:solidFill>
              <a:latin typeface="Rubik"/>
              <a:ea typeface="Rubik"/>
              <a:cs typeface="Rubik"/>
              <a:sym typeface="Rubik"/>
            </a:endParaRPr>
          </a:p>
          <a:p>
            <a:pPr indent="0" lvl="0" marL="0" rtl="0" algn="l">
              <a:spcBef>
                <a:spcPts val="0"/>
              </a:spcBef>
              <a:spcAft>
                <a:spcPts val="0"/>
              </a:spcAft>
              <a:buNone/>
            </a:pPr>
            <a:r>
              <a:t/>
            </a:r>
            <a:endParaRPr>
              <a:solidFill>
                <a:srgbClr val="434343"/>
              </a:solidFill>
              <a:latin typeface="Rubik"/>
              <a:ea typeface="Rubik"/>
              <a:cs typeface="Rubik"/>
              <a:sym typeface="Rubik"/>
            </a:endParaRPr>
          </a:p>
          <a:p>
            <a:pPr indent="0" lvl="0" marL="0" rtl="0" algn="l">
              <a:spcBef>
                <a:spcPts val="0"/>
              </a:spcBef>
              <a:spcAft>
                <a:spcPts val="0"/>
              </a:spcAft>
              <a:buNone/>
            </a:pPr>
            <a:r>
              <a:rPr lang="es" sz="2800">
                <a:solidFill>
                  <a:srgbClr val="FFFFFF"/>
                </a:solidFill>
                <a:highlight>
                  <a:srgbClr val="E1446D"/>
                </a:highlight>
                <a:latin typeface="Rubik"/>
                <a:ea typeface="Rubik"/>
                <a:cs typeface="Rubik"/>
                <a:sym typeface="Rubik"/>
              </a:rPr>
              <a:t>¿Cómo encontramos los valores para U y V?</a:t>
            </a:r>
            <a:endParaRPr>
              <a:latin typeface="Rubik"/>
              <a:ea typeface="Rubik"/>
              <a:cs typeface="Rubik"/>
              <a:sym typeface="Rubik"/>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3" name="Shape 743"/>
        <p:cNvGrpSpPr/>
        <p:nvPr/>
      </p:nvGrpSpPr>
      <p:grpSpPr>
        <a:xfrm>
          <a:off x="0" y="0"/>
          <a:ext cx="0" cy="0"/>
          <a:chOff x="0" y="0"/>
          <a:chExt cx="0" cy="0"/>
        </a:xfrm>
      </p:grpSpPr>
      <p:sp>
        <p:nvSpPr>
          <p:cNvPr id="744" name="Google Shape;744;p127"/>
          <p:cNvSpPr txBox="1"/>
          <p:nvPr/>
        </p:nvSpPr>
        <p:spPr>
          <a:xfrm>
            <a:off x="899775" y="299275"/>
            <a:ext cx="7557900" cy="58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2600">
                <a:solidFill>
                  <a:srgbClr val="434343"/>
                </a:solidFill>
                <a:latin typeface="Rubik"/>
                <a:ea typeface="Rubik"/>
                <a:cs typeface="Rubik"/>
                <a:sym typeface="Rubik"/>
              </a:rPr>
              <a:t>SR · Filtro colaborativo ·</a:t>
            </a:r>
            <a:r>
              <a:rPr b="1" lang="es" sz="2600">
                <a:solidFill>
                  <a:srgbClr val="E1446D"/>
                </a:solidFill>
                <a:latin typeface="Rubik"/>
                <a:ea typeface="Rubik"/>
                <a:cs typeface="Rubik"/>
                <a:sym typeface="Rubik"/>
              </a:rPr>
              <a:t> Descomposición UV</a:t>
            </a:r>
            <a:endParaRPr sz="2600">
              <a:solidFill>
                <a:srgbClr val="E1446D"/>
              </a:solidFill>
              <a:latin typeface="Rubik"/>
              <a:ea typeface="Rubik"/>
              <a:cs typeface="Rubik"/>
              <a:sym typeface="Rubik"/>
            </a:endParaRPr>
          </a:p>
        </p:txBody>
      </p:sp>
      <p:sp>
        <p:nvSpPr>
          <p:cNvPr id="745" name="Google Shape;745;p12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
        <p:nvSpPr>
          <p:cNvPr id="746" name="Google Shape;746;p127"/>
          <p:cNvSpPr txBox="1"/>
          <p:nvPr/>
        </p:nvSpPr>
        <p:spPr>
          <a:xfrm>
            <a:off x="984925" y="1214950"/>
            <a:ext cx="7627200" cy="34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1600">
                <a:solidFill>
                  <a:srgbClr val="434343"/>
                </a:solidFill>
                <a:latin typeface="Rubik"/>
                <a:ea typeface="Rubik"/>
                <a:cs typeface="Rubik"/>
                <a:sym typeface="Rubik"/>
              </a:rPr>
              <a:t>Reducción de dimensionalidad - Descomposición UV</a:t>
            </a:r>
            <a:endParaRPr b="1" sz="1600">
              <a:solidFill>
                <a:srgbClr val="434343"/>
              </a:solidFill>
              <a:latin typeface="Rubik"/>
              <a:ea typeface="Rubik"/>
              <a:cs typeface="Rubik"/>
              <a:sym typeface="Rubik"/>
            </a:endParaRPr>
          </a:p>
          <a:p>
            <a:pPr indent="0" lvl="0" marL="0" rtl="0" algn="l">
              <a:spcBef>
                <a:spcPts val="0"/>
              </a:spcBef>
              <a:spcAft>
                <a:spcPts val="0"/>
              </a:spcAft>
              <a:buNone/>
            </a:pPr>
            <a:r>
              <a:t/>
            </a:r>
            <a:endParaRPr>
              <a:solidFill>
                <a:srgbClr val="434343"/>
              </a:solidFill>
              <a:latin typeface="Rubik"/>
              <a:ea typeface="Rubik"/>
              <a:cs typeface="Rubik"/>
              <a:sym typeface="Rubik"/>
            </a:endParaRPr>
          </a:p>
          <a:p>
            <a:pPr indent="0" lvl="0" marL="0" rtl="0" algn="l">
              <a:spcBef>
                <a:spcPts val="0"/>
              </a:spcBef>
              <a:spcAft>
                <a:spcPts val="0"/>
              </a:spcAft>
              <a:buNone/>
            </a:pPr>
            <a:r>
              <a:rPr lang="es" sz="2800">
                <a:solidFill>
                  <a:srgbClr val="FFFFFF"/>
                </a:solidFill>
                <a:highlight>
                  <a:srgbClr val="E1446D"/>
                </a:highlight>
                <a:latin typeface="Rubik"/>
                <a:ea typeface="Rubik"/>
                <a:cs typeface="Rubik"/>
                <a:sym typeface="Rubik"/>
              </a:rPr>
              <a:t>¿Cómo encontramos los valores para U y V?</a:t>
            </a:r>
            <a:endParaRPr sz="2800">
              <a:solidFill>
                <a:srgbClr val="FFFFFF"/>
              </a:solidFill>
              <a:highlight>
                <a:srgbClr val="E1446D"/>
              </a:highlight>
              <a:latin typeface="Rubik"/>
              <a:ea typeface="Rubik"/>
              <a:cs typeface="Rubik"/>
              <a:sym typeface="Rubik"/>
            </a:endParaRPr>
          </a:p>
          <a:p>
            <a:pPr indent="0" lvl="0" marL="0" rtl="0" algn="l">
              <a:spcBef>
                <a:spcPts val="0"/>
              </a:spcBef>
              <a:spcAft>
                <a:spcPts val="0"/>
              </a:spcAft>
              <a:buNone/>
            </a:pPr>
            <a:r>
              <a:t/>
            </a:r>
            <a:endParaRPr>
              <a:solidFill>
                <a:srgbClr val="434343"/>
              </a:solidFill>
              <a:latin typeface="Rubik"/>
              <a:ea typeface="Rubik"/>
              <a:cs typeface="Rubik"/>
              <a:sym typeface="Rubik"/>
            </a:endParaRPr>
          </a:p>
          <a:p>
            <a:pPr indent="-317500" lvl="0" marL="914400" rtl="0" algn="l">
              <a:lnSpc>
                <a:spcPct val="100000"/>
              </a:lnSpc>
              <a:spcBef>
                <a:spcPts val="0"/>
              </a:spcBef>
              <a:spcAft>
                <a:spcPts val="1000"/>
              </a:spcAft>
              <a:buClr>
                <a:srgbClr val="434343"/>
              </a:buClr>
              <a:buSzPts val="1400"/>
              <a:buAutoNum type="arabicPeriod"/>
            </a:pPr>
            <a:r>
              <a:rPr lang="es">
                <a:solidFill>
                  <a:srgbClr val="434343"/>
                </a:solidFill>
                <a:latin typeface="Rubik"/>
                <a:ea typeface="Rubik"/>
                <a:cs typeface="Rubik"/>
                <a:sym typeface="Rubik"/>
              </a:rPr>
              <a:t>Necesitamos una métrica para minimizar. En general, RMSE para los </a:t>
            </a:r>
            <a:r>
              <a:rPr b="1" lang="es">
                <a:solidFill>
                  <a:srgbClr val="434343"/>
                </a:solidFill>
                <a:latin typeface="Rubik"/>
                <a:ea typeface="Rubik"/>
                <a:cs typeface="Rubik"/>
                <a:sym typeface="Rubik"/>
              </a:rPr>
              <a:t>valores no nulos de la matriz</a:t>
            </a:r>
            <a:r>
              <a:rPr lang="es">
                <a:solidFill>
                  <a:srgbClr val="434343"/>
                </a:solidFill>
                <a:latin typeface="Rubik"/>
                <a:ea typeface="Rubik"/>
                <a:cs typeface="Rubik"/>
                <a:sym typeface="Rubik"/>
              </a:rPr>
              <a:t>.</a:t>
            </a:r>
            <a:endParaRPr>
              <a:latin typeface="Rubik"/>
              <a:ea typeface="Rubik"/>
              <a:cs typeface="Rubik"/>
              <a:sym typeface="Rubik"/>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0" name="Shape 750"/>
        <p:cNvGrpSpPr/>
        <p:nvPr/>
      </p:nvGrpSpPr>
      <p:grpSpPr>
        <a:xfrm>
          <a:off x="0" y="0"/>
          <a:ext cx="0" cy="0"/>
          <a:chOff x="0" y="0"/>
          <a:chExt cx="0" cy="0"/>
        </a:xfrm>
      </p:grpSpPr>
      <p:sp>
        <p:nvSpPr>
          <p:cNvPr id="751" name="Google Shape;751;p128"/>
          <p:cNvSpPr txBox="1"/>
          <p:nvPr/>
        </p:nvSpPr>
        <p:spPr>
          <a:xfrm>
            <a:off x="899775" y="299275"/>
            <a:ext cx="7557900" cy="58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2600">
                <a:solidFill>
                  <a:srgbClr val="434343"/>
                </a:solidFill>
                <a:latin typeface="Rubik"/>
                <a:ea typeface="Rubik"/>
                <a:cs typeface="Rubik"/>
                <a:sym typeface="Rubik"/>
              </a:rPr>
              <a:t>SR · Filtro colaborativo ·</a:t>
            </a:r>
            <a:r>
              <a:rPr b="1" lang="es" sz="2600">
                <a:solidFill>
                  <a:srgbClr val="E1446D"/>
                </a:solidFill>
                <a:latin typeface="Rubik"/>
                <a:ea typeface="Rubik"/>
                <a:cs typeface="Rubik"/>
                <a:sym typeface="Rubik"/>
              </a:rPr>
              <a:t> Descomposición UV</a:t>
            </a:r>
            <a:endParaRPr sz="2600">
              <a:solidFill>
                <a:srgbClr val="E1446D"/>
              </a:solidFill>
              <a:latin typeface="Rubik"/>
              <a:ea typeface="Rubik"/>
              <a:cs typeface="Rubik"/>
              <a:sym typeface="Rubik"/>
            </a:endParaRPr>
          </a:p>
        </p:txBody>
      </p:sp>
      <p:sp>
        <p:nvSpPr>
          <p:cNvPr id="752" name="Google Shape;752;p12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
        <p:nvSpPr>
          <p:cNvPr id="753" name="Google Shape;753;p128"/>
          <p:cNvSpPr txBox="1"/>
          <p:nvPr/>
        </p:nvSpPr>
        <p:spPr>
          <a:xfrm>
            <a:off x="984925" y="1214950"/>
            <a:ext cx="7627200" cy="34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1600">
                <a:solidFill>
                  <a:srgbClr val="434343"/>
                </a:solidFill>
                <a:latin typeface="Rubik"/>
                <a:ea typeface="Rubik"/>
                <a:cs typeface="Rubik"/>
                <a:sym typeface="Rubik"/>
              </a:rPr>
              <a:t>Reducción de dimensionalidad - Descomposición UV</a:t>
            </a:r>
            <a:endParaRPr b="1" sz="1600">
              <a:solidFill>
                <a:srgbClr val="434343"/>
              </a:solidFill>
              <a:latin typeface="Rubik"/>
              <a:ea typeface="Rubik"/>
              <a:cs typeface="Rubik"/>
              <a:sym typeface="Rubik"/>
            </a:endParaRPr>
          </a:p>
          <a:p>
            <a:pPr indent="0" lvl="0" marL="0" rtl="0" algn="l">
              <a:spcBef>
                <a:spcPts val="0"/>
              </a:spcBef>
              <a:spcAft>
                <a:spcPts val="0"/>
              </a:spcAft>
              <a:buNone/>
            </a:pPr>
            <a:r>
              <a:t/>
            </a:r>
            <a:endParaRPr>
              <a:solidFill>
                <a:srgbClr val="434343"/>
              </a:solidFill>
              <a:latin typeface="Rubik"/>
              <a:ea typeface="Rubik"/>
              <a:cs typeface="Rubik"/>
              <a:sym typeface="Rubik"/>
            </a:endParaRPr>
          </a:p>
          <a:p>
            <a:pPr indent="0" lvl="0" marL="0" rtl="0" algn="l">
              <a:spcBef>
                <a:spcPts val="0"/>
              </a:spcBef>
              <a:spcAft>
                <a:spcPts val="0"/>
              </a:spcAft>
              <a:buNone/>
            </a:pPr>
            <a:r>
              <a:rPr lang="es" sz="2800">
                <a:solidFill>
                  <a:srgbClr val="FFFFFF"/>
                </a:solidFill>
                <a:highlight>
                  <a:srgbClr val="E1446D"/>
                </a:highlight>
                <a:latin typeface="Rubik"/>
                <a:ea typeface="Rubik"/>
                <a:cs typeface="Rubik"/>
                <a:sym typeface="Rubik"/>
              </a:rPr>
              <a:t>¿Cómo encontramos los valores para U y V?</a:t>
            </a:r>
            <a:endParaRPr sz="2800">
              <a:solidFill>
                <a:srgbClr val="FFFFFF"/>
              </a:solidFill>
              <a:highlight>
                <a:srgbClr val="E1446D"/>
              </a:highlight>
              <a:latin typeface="Rubik"/>
              <a:ea typeface="Rubik"/>
              <a:cs typeface="Rubik"/>
              <a:sym typeface="Rubik"/>
            </a:endParaRPr>
          </a:p>
          <a:p>
            <a:pPr indent="0" lvl="0" marL="0" rtl="0" algn="l">
              <a:spcBef>
                <a:spcPts val="0"/>
              </a:spcBef>
              <a:spcAft>
                <a:spcPts val="0"/>
              </a:spcAft>
              <a:buNone/>
            </a:pPr>
            <a:r>
              <a:t/>
            </a:r>
            <a:endParaRPr>
              <a:solidFill>
                <a:srgbClr val="434343"/>
              </a:solidFill>
              <a:latin typeface="Rubik"/>
              <a:ea typeface="Rubik"/>
              <a:cs typeface="Rubik"/>
              <a:sym typeface="Rubik"/>
            </a:endParaRPr>
          </a:p>
          <a:p>
            <a:pPr indent="-317500" lvl="0" marL="914400" rtl="0" algn="l">
              <a:lnSpc>
                <a:spcPct val="100000"/>
              </a:lnSpc>
              <a:spcBef>
                <a:spcPts val="0"/>
              </a:spcBef>
              <a:spcAft>
                <a:spcPts val="0"/>
              </a:spcAft>
              <a:buClr>
                <a:srgbClr val="434343"/>
              </a:buClr>
              <a:buSzPts val="1400"/>
              <a:buAutoNum type="arabicPeriod"/>
            </a:pPr>
            <a:r>
              <a:rPr lang="es">
                <a:solidFill>
                  <a:srgbClr val="434343"/>
                </a:solidFill>
                <a:latin typeface="Rubik"/>
                <a:ea typeface="Rubik"/>
                <a:cs typeface="Rubik"/>
                <a:sym typeface="Rubik"/>
              </a:rPr>
              <a:t>Necesitamos una métrica para minimizar. En general, RMSE para los </a:t>
            </a:r>
            <a:r>
              <a:rPr b="1" lang="es">
                <a:solidFill>
                  <a:srgbClr val="434343"/>
                </a:solidFill>
                <a:latin typeface="Rubik"/>
                <a:ea typeface="Rubik"/>
                <a:cs typeface="Rubik"/>
                <a:sym typeface="Rubik"/>
              </a:rPr>
              <a:t>valores no nulos de la matriz</a:t>
            </a:r>
            <a:r>
              <a:rPr lang="es">
                <a:solidFill>
                  <a:srgbClr val="434343"/>
                </a:solidFill>
                <a:latin typeface="Rubik"/>
                <a:ea typeface="Rubik"/>
                <a:cs typeface="Rubik"/>
                <a:sym typeface="Rubik"/>
              </a:rPr>
              <a:t>.</a:t>
            </a:r>
            <a:endParaRPr>
              <a:solidFill>
                <a:srgbClr val="434343"/>
              </a:solidFill>
              <a:latin typeface="Rubik"/>
              <a:ea typeface="Rubik"/>
              <a:cs typeface="Rubik"/>
              <a:sym typeface="Rubik"/>
            </a:endParaRPr>
          </a:p>
          <a:p>
            <a:pPr indent="-317500" lvl="0" marL="914400" rtl="0" algn="l">
              <a:lnSpc>
                <a:spcPct val="100000"/>
              </a:lnSpc>
              <a:spcBef>
                <a:spcPts val="1000"/>
              </a:spcBef>
              <a:spcAft>
                <a:spcPts val="1000"/>
              </a:spcAft>
              <a:buClr>
                <a:srgbClr val="434343"/>
              </a:buClr>
              <a:buSzPts val="1400"/>
              <a:buFont typeface="Rubik"/>
              <a:buAutoNum type="arabicPeriod"/>
            </a:pPr>
            <a:r>
              <a:rPr lang="es">
                <a:solidFill>
                  <a:srgbClr val="434343"/>
                </a:solidFill>
                <a:latin typeface="Rubik"/>
                <a:ea typeface="Rubik"/>
                <a:cs typeface="Rubik"/>
                <a:sym typeface="Rubik"/>
              </a:rPr>
              <a:t>Empezamos en algún lugar al azar.</a:t>
            </a:r>
            <a:endParaRPr>
              <a:latin typeface="Rubik"/>
              <a:ea typeface="Rubik"/>
              <a:cs typeface="Rubik"/>
              <a:sym typeface="Rubik"/>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7" name="Shape 757"/>
        <p:cNvGrpSpPr/>
        <p:nvPr/>
      </p:nvGrpSpPr>
      <p:grpSpPr>
        <a:xfrm>
          <a:off x="0" y="0"/>
          <a:ext cx="0" cy="0"/>
          <a:chOff x="0" y="0"/>
          <a:chExt cx="0" cy="0"/>
        </a:xfrm>
      </p:grpSpPr>
      <p:sp>
        <p:nvSpPr>
          <p:cNvPr id="758" name="Google Shape;758;p129"/>
          <p:cNvSpPr txBox="1"/>
          <p:nvPr/>
        </p:nvSpPr>
        <p:spPr>
          <a:xfrm>
            <a:off x="899775" y="299275"/>
            <a:ext cx="7557900" cy="58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2600">
                <a:solidFill>
                  <a:srgbClr val="434343"/>
                </a:solidFill>
                <a:latin typeface="Rubik"/>
                <a:ea typeface="Rubik"/>
                <a:cs typeface="Rubik"/>
                <a:sym typeface="Rubik"/>
              </a:rPr>
              <a:t>SR · Filtro colaborativo ·</a:t>
            </a:r>
            <a:r>
              <a:rPr b="1" lang="es" sz="2600">
                <a:solidFill>
                  <a:srgbClr val="E1446D"/>
                </a:solidFill>
                <a:latin typeface="Rubik"/>
                <a:ea typeface="Rubik"/>
                <a:cs typeface="Rubik"/>
                <a:sym typeface="Rubik"/>
              </a:rPr>
              <a:t> Descomposición UV</a:t>
            </a:r>
            <a:endParaRPr sz="2600">
              <a:solidFill>
                <a:srgbClr val="E1446D"/>
              </a:solidFill>
              <a:latin typeface="Rubik"/>
              <a:ea typeface="Rubik"/>
              <a:cs typeface="Rubik"/>
              <a:sym typeface="Rubik"/>
            </a:endParaRPr>
          </a:p>
        </p:txBody>
      </p:sp>
      <p:sp>
        <p:nvSpPr>
          <p:cNvPr id="759" name="Google Shape;759;p12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
        <p:nvSpPr>
          <p:cNvPr id="760" name="Google Shape;760;p129"/>
          <p:cNvSpPr txBox="1"/>
          <p:nvPr/>
        </p:nvSpPr>
        <p:spPr>
          <a:xfrm>
            <a:off x="984925" y="1214950"/>
            <a:ext cx="7627200" cy="34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1600">
                <a:solidFill>
                  <a:srgbClr val="434343"/>
                </a:solidFill>
                <a:latin typeface="Rubik"/>
                <a:ea typeface="Rubik"/>
                <a:cs typeface="Rubik"/>
                <a:sym typeface="Rubik"/>
              </a:rPr>
              <a:t>Reducción de dimensionalidad - Descomposición UV</a:t>
            </a:r>
            <a:endParaRPr b="1" sz="1600">
              <a:solidFill>
                <a:srgbClr val="434343"/>
              </a:solidFill>
              <a:latin typeface="Rubik"/>
              <a:ea typeface="Rubik"/>
              <a:cs typeface="Rubik"/>
              <a:sym typeface="Rubik"/>
            </a:endParaRPr>
          </a:p>
          <a:p>
            <a:pPr indent="0" lvl="0" marL="0" rtl="0" algn="l">
              <a:spcBef>
                <a:spcPts val="0"/>
              </a:spcBef>
              <a:spcAft>
                <a:spcPts val="0"/>
              </a:spcAft>
              <a:buNone/>
            </a:pPr>
            <a:r>
              <a:t/>
            </a:r>
            <a:endParaRPr>
              <a:solidFill>
                <a:srgbClr val="434343"/>
              </a:solidFill>
              <a:latin typeface="Rubik"/>
              <a:ea typeface="Rubik"/>
              <a:cs typeface="Rubik"/>
              <a:sym typeface="Rubik"/>
            </a:endParaRPr>
          </a:p>
          <a:p>
            <a:pPr indent="0" lvl="0" marL="0" rtl="0" algn="l">
              <a:spcBef>
                <a:spcPts val="0"/>
              </a:spcBef>
              <a:spcAft>
                <a:spcPts val="0"/>
              </a:spcAft>
              <a:buNone/>
            </a:pPr>
            <a:r>
              <a:rPr lang="es" sz="2800">
                <a:solidFill>
                  <a:srgbClr val="FFFFFF"/>
                </a:solidFill>
                <a:highlight>
                  <a:srgbClr val="E1446D"/>
                </a:highlight>
                <a:latin typeface="Rubik"/>
                <a:ea typeface="Rubik"/>
                <a:cs typeface="Rubik"/>
                <a:sym typeface="Rubik"/>
              </a:rPr>
              <a:t>¿Cómo encontramos los valores para U y V?</a:t>
            </a:r>
            <a:endParaRPr sz="2800">
              <a:solidFill>
                <a:srgbClr val="FFFFFF"/>
              </a:solidFill>
              <a:highlight>
                <a:srgbClr val="E1446D"/>
              </a:highlight>
              <a:latin typeface="Rubik"/>
              <a:ea typeface="Rubik"/>
              <a:cs typeface="Rubik"/>
              <a:sym typeface="Rubik"/>
            </a:endParaRPr>
          </a:p>
          <a:p>
            <a:pPr indent="0" lvl="0" marL="0" rtl="0" algn="l">
              <a:spcBef>
                <a:spcPts val="0"/>
              </a:spcBef>
              <a:spcAft>
                <a:spcPts val="0"/>
              </a:spcAft>
              <a:buNone/>
            </a:pPr>
            <a:r>
              <a:t/>
            </a:r>
            <a:endParaRPr>
              <a:solidFill>
                <a:srgbClr val="434343"/>
              </a:solidFill>
              <a:latin typeface="Rubik"/>
              <a:ea typeface="Rubik"/>
              <a:cs typeface="Rubik"/>
              <a:sym typeface="Rubik"/>
            </a:endParaRPr>
          </a:p>
          <a:p>
            <a:pPr indent="-317500" lvl="0" marL="914400" rtl="0" algn="l">
              <a:lnSpc>
                <a:spcPct val="100000"/>
              </a:lnSpc>
              <a:spcBef>
                <a:spcPts val="0"/>
              </a:spcBef>
              <a:spcAft>
                <a:spcPts val="0"/>
              </a:spcAft>
              <a:buClr>
                <a:srgbClr val="434343"/>
              </a:buClr>
              <a:buSzPts val="1400"/>
              <a:buAutoNum type="arabicPeriod"/>
            </a:pPr>
            <a:r>
              <a:rPr lang="es">
                <a:solidFill>
                  <a:srgbClr val="434343"/>
                </a:solidFill>
                <a:latin typeface="Rubik"/>
                <a:ea typeface="Rubik"/>
                <a:cs typeface="Rubik"/>
                <a:sym typeface="Rubik"/>
              </a:rPr>
              <a:t>Necesitamos una métrica para minimizar. En general, RMSE para los </a:t>
            </a:r>
            <a:r>
              <a:rPr b="1" lang="es">
                <a:solidFill>
                  <a:srgbClr val="434343"/>
                </a:solidFill>
                <a:latin typeface="Rubik"/>
                <a:ea typeface="Rubik"/>
                <a:cs typeface="Rubik"/>
                <a:sym typeface="Rubik"/>
              </a:rPr>
              <a:t>valores no nulos de la matriz</a:t>
            </a:r>
            <a:r>
              <a:rPr lang="es">
                <a:solidFill>
                  <a:srgbClr val="434343"/>
                </a:solidFill>
                <a:latin typeface="Rubik"/>
                <a:ea typeface="Rubik"/>
                <a:cs typeface="Rubik"/>
                <a:sym typeface="Rubik"/>
              </a:rPr>
              <a:t>.</a:t>
            </a:r>
            <a:endParaRPr>
              <a:solidFill>
                <a:srgbClr val="434343"/>
              </a:solidFill>
              <a:latin typeface="Rubik"/>
              <a:ea typeface="Rubik"/>
              <a:cs typeface="Rubik"/>
              <a:sym typeface="Rubik"/>
            </a:endParaRPr>
          </a:p>
          <a:p>
            <a:pPr indent="-317500" lvl="0" marL="914400" rtl="0" algn="l">
              <a:lnSpc>
                <a:spcPct val="100000"/>
              </a:lnSpc>
              <a:spcBef>
                <a:spcPts val="1000"/>
              </a:spcBef>
              <a:spcAft>
                <a:spcPts val="0"/>
              </a:spcAft>
              <a:buClr>
                <a:srgbClr val="434343"/>
              </a:buClr>
              <a:buSzPts val="1400"/>
              <a:buFont typeface="Rubik"/>
              <a:buAutoNum type="arabicPeriod"/>
            </a:pPr>
            <a:r>
              <a:rPr lang="es">
                <a:solidFill>
                  <a:srgbClr val="434343"/>
                </a:solidFill>
                <a:latin typeface="Rubik"/>
                <a:ea typeface="Rubik"/>
                <a:cs typeface="Rubik"/>
                <a:sym typeface="Rubik"/>
              </a:rPr>
              <a:t>Empezamos en algún lugar al azar.</a:t>
            </a:r>
            <a:endParaRPr>
              <a:solidFill>
                <a:srgbClr val="434343"/>
              </a:solidFill>
              <a:latin typeface="Rubik"/>
              <a:ea typeface="Rubik"/>
              <a:cs typeface="Rubik"/>
              <a:sym typeface="Rubik"/>
            </a:endParaRPr>
          </a:p>
          <a:p>
            <a:pPr indent="-317500" lvl="0" marL="914400" rtl="0" algn="l">
              <a:lnSpc>
                <a:spcPct val="100000"/>
              </a:lnSpc>
              <a:spcBef>
                <a:spcPts val="1000"/>
              </a:spcBef>
              <a:spcAft>
                <a:spcPts val="1000"/>
              </a:spcAft>
              <a:buClr>
                <a:srgbClr val="434343"/>
              </a:buClr>
              <a:buSzPts val="1400"/>
              <a:buFont typeface="Rubik"/>
              <a:buAutoNum type="arabicPeriod"/>
            </a:pPr>
            <a:r>
              <a:rPr lang="es">
                <a:solidFill>
                  <a:srgbClr val="434343"/>
                </a:solidFill>
                <a:latin typeface="Rubik"/>
                <a:ea typeface="Rubik"/>
                <a:cs typeface="Rubik"/>
                <a:sym typeface="Rubik"/>
              </a:rPr>
              <a:t>Buscamos el mínimo de la función de costo</a:t>
            </a:r>
            <a:endParaRPr>
              <a:latin typeface="Rubik"/>
              <a:ea typeface="Rubik"/>
              <a:cs typeface="Rubik"/>
              <a:sym typeface="Rubik"/>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1" name="Shape 381"/>
        <p:cNvGrpSpPr/>
        <p:nvPr/>
      </p:nvGrpSpPr>
      <p:grpSpPr>
        <a:xfrm>
          <a:off x="0" y="0"/>
          <a:ext cx="0" cy="0"/>
          <a:chOff x="0" y="0"/>
          <a:chExt cx="0" cy="0"/>
        </a:xfrm>
      </p:grpSpPr>
      <p:sp>
        <p:nvSpPr>
          <p:cNvPr id="382" name="Google Shape;382;p85"/>
          <p:cNvSpPr/>
          <p:nvPr/>
        </p:nvSpPr>
        <p:spPr>
          <a:xfrm>
            <a:off x="-137400" y="-3450"/>
            <a:ext cx="9384600" cy="5470200"/>
          </a:xfrm>
          <a:prstGeom prst="rect">
            <a:avLst/>
          </a:pr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3" name="Google Shape;383;p85"/>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
        <p:nvSpPr>
          <p:cNvPr id="384" name="Google Shape;384;p85"/>
          <p:cNvSpPr txBox="1"/>
          <p:nvPr/>
        </p:nvSpPr>
        <p:spPr>
          <a:xfrm>
            <a:off x="657750" y="1444600"/>
            <a:ext cx="7828500" cy="2733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1" lang="es" sz="1800">
                <a:solidFill>
                  <a:srgbClr val="FCD300"/>
                </a:solidFill>
                <a:latin typeface="Rubik"/>
                <a:ea typeface="Rubik"/>
                <a:cs typeface="Rubik"/>
                <a:sym typeface="Rubik"/>
              </a:rPr>
              <a:t>IMPORTANTE</a:t>
            </a:r>
            <a:endParaRPr b="1" sz="1800">
              <a:solidFill>
                <a:srgbClr val="FCD300"/>
              </a:solidFill>
              <a:latin typeface="Rubik"/>
              <a:ea typeface="Rubik"/>
              <a:cs typeface="Rubik"/>
              <a:sym typeface="Rubik"/>
            </a:endParaRPr>
          </a:p>
          <a:p>
            <a:pPr indent="0" lvl="0" marL="0" marR="0" rtl="0" algn="ctr">
              <a:lnSpc>
                <a:spcPct val="100000"/>
              </a:lnSpc>
              <a:spcBef>
                <a:spcPts val="0"/>
              </a:spcBef>
              <a:spcAft>
                <a:spcPts val="0"/>
              </a:spcAft>
              <a:buClr>
                <a:srgbClr val="000000"/>
              </a:buClr>
              <a:buSzPts val="3000"/>
              <a:buFont typeface="Arial"/>
              <a:buNone/>
            </a:pPr>
            <a:r>
              <a:t/>
            </a:r>
            <a:endParaRPr b="1" sz="1800">
              <a:solidFill>
                <a:srgbClr val="FCD300"/>
              </a:solidFill>
              <a:latin typeface="Rubik"/>
              <a:ea typeface="Rubik"/>
              <a:cs typeface="Rubik"/>
              <a:sym typeface="Rubik"/>
            </a:endParaRPr>
          </a:p>
          <a:p>
            <a:pPr indent="0" lvl="0" marL="0" marR="0" rtl="0" algn="ctr">
              <a:lnSpc>
                <a:spcPct val="100000"/>
              </a:lnSpc>
              <a:spcBef>
                <a:spcPts val="0"/>
              </a:spcBef>
              <a:spcAft>
                <a:spcPts val="0"/>
              </a:spcAft>
              <a:buClr>
                <a:srgbClr val="000000"/>
              </a:buClr>
              <a:buSzPts val="3000"/>
              <a:buFont typeface="Arial"/>
              <a:buNone/>
            </a:pPr>
            <a:r>
              <a:rPr lang="es" sz="3000">
                <a:solidFill>
                  <a:srgbClr val="FFFFFF"/>
                </a:solidFill>
                <a:latin typeface="Rubik"/>
                <a:ea typeface="Rubik"/>
                <a:cs typeface="Rubik"/>
                <a:sym typeface="Rubik"/>
              </a:rPr>
              <a:t>Bajar el siguiente dataset:</a:t>
            </a:r>
            <a:endParaRPr sz="3000">
              <a:solidFill>
                <a:srgbClr val="FFFFFF"/>
              </a:solidFill>
              <a:latin typeface="Rubik"/>
              <a:ea typeface="Rubik"/>
              <a:cs typeface="Rubik"/>
              <a:sym typeface="Rubik"/>
            </a:endParaRPr>
          </a:p>
          <a:p>
            <a:pPr indent="0" lvl="0" marL="0" rtl="0" algn="ctr">
              <a:spcBef>
                <a:spcPts val="1000"/>
              </a:spcBef>
              <a:spcAft>
                <a:spcPts val="0"/>
              </a:spcAft>
              <a:buNone/>
            </a:pPr>
            <a:r>
              <a:rPr b="1" lang="es" sz="2000" u="sng">
                <a:solidFill>
                  <a:srgbClr val="FFFFFF"/>
                </a:solidFill>
                <a:latin typeface="Rubik"/>
                <a:ea typeface="Rubik"/>
                <a:cs typeface="Rubik"/>
                <a:sym typeface="Rubik"/>
                <a:hlinkClick r:id="rId3"/>
              </a:rPr>
              <a:t>https://www.kaggle.com/netflix-inc/netflix-prize-data</a:t>
            </a:r>
            <a:endParaRPr sz="2000">
              <a:solidFill>
                <a:srgbClr val="FFFFFF"/>
              </a:solidFill>
              <a:latin typeface="Rubik"/>
              <a:ea typeface="Rubik"/>
              <a:cs typeface="Rubik"/>
              <a:sym typeface="Rubik"/>
            </a:endParaRPr>
          </a:p>
        </p:txBody>
      </p:sp>
      <p:cxnSp>
        <p:nvCxnSpPr>
          <p:cNvPr id="385" name="Google Shape;385;p85"/>
          <p:cNvCxnSpPr/>
          <p:nvPr/>
        </p:nvCxnSpPr>
        <p:spPr>
          <a:xfrm>
            <a:off x="4350750" y="1965500"/>
            <a:ext cx="408300" cy="0"/>
          </a:xfrm>
          <a:prstGeom prst="straightConnector1">
            <a:avLst/>
          </a:prstGeom>
          <a:noFill/>
          <a:ln cap="flat" cmpd="sng" w="28575">
            <a:solidFill>
              <a:srgbClr val="FCD300"/>
            </a:solidFill>
            <a:prstDash val="solid"/>
            <a:round/>
            <a:headEnd len="med" w="med" type="none"/>
            <a:tailEnd len="med" w="med" type="none"/>
          </a:ln>
        </p:spPr>
      </p:cxn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4" name="Shape 764"/>
        <p:cNvGrpSpPr/>
        <p:nvPr/>
      </p:nvGrpSpPr>
      <p:grpSpPr>
        <a:xfrm>
          <a:off x="0" y="0"/>
          <a:ext cx="0" cy="0"/>
          <a:chOff x="0" y="0"/>
          <a:chExt cx="0" cy="0"/>
        </a:xfrm>
      </p:grpSpPr>
      <p:sp>
        <p:nvSpPr>
          <p:cNvPr id="765" name="Google Shape;765;p130"/>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pic>
        <p:nvPicPr>
          <p:cNvPr id="766" name="Google Shape;766;p130"/>
          <p:cNvPicPr preferRelativeResize="0"/>
          <p:nvPr/>
        </p:nvPicPr>
        <p:blipFill rotWithShape="1">
          <a:blip r:embed="rId3">
            <a:alphaModFix/>
          </a:blip>
          <a:srcRect b="0" l="22566" r="22566" t="0"/>
          <a:stretch/>
        </p:blipFill>
        <p:spPr>
          <a:xfrm>
            <a:off x="5873150" y="3016475"/>
            <a:ext cx="1681800" cy="1624500"/>
          </a:xfrm>
          <a:prstGeom prst="ellipse">
            <a:avLst/>
          </a:prstGeom>
          <a:noFill/>
          <a:ln>
            <a:noFill/>
          </a:ln>
        </p:spPr>
      </p:pic>
      <p:sp>
        <p:nvSpPr>
          <p:cNvPr id="767" name="Google Shape;767;p130"/>
          <p:cNvSpPr txBox="1"/>
          <p:nvPr/>
        </p:nvSpPr>
        <p:spPr>
          <a:xfrm>
            <a:off x="1139900" y="987925"/>
            <a:ext cx="7298700" cy="170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i="0" lang="es" sz="4400" u="none" cap="none" strike="noStrike">
                <a:solidFill>
                  <a:srgbClr val="434343"/>
                </a:solidFill>
                <a:latin typeface="Rubik"/>
                <a:ea typeface="Rubik"/>
                <a:cs typeface="Rubik"/>
                <a:sym typeface="Rubik"/>
              </a:rPr>
              <a:t>¿</a:t>
            </a:r>
            <a:r>
              <a:rPr lang="es" sz="4400">
                <a:solidFill>
                  <a:srgbClr val="434343"/>
                </a:solidFill>
                <a:latin typeface="Rubik"/>
                <a:ea typeface="Rubik"/>
                <a:cs typeface="Rubik"/>
                <a:sym typeface="Rubik"/>
              </a:rPr>
              <a:t>Les suena? </a:t>
            </a:r>
            <a:endParaRPr i="0" sz="4400" u="none" cap="none" strike="noStrike">
              <a:solidFill>
                <a:srgbClr val="434343"/>
              </a:solidFill>
              <a:latin typeface="Rubik"/>
              <a:ea typeface="Rubik"/>
              <a:cs typeface="Rubik"/>
              <a:sym typeface="Rubik"/>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1" name="Shape 771"/>
        <p:cNvGrpSpPr/>
        <p:nvPr/>
      </p:nvGrpSpPr>
      <p:grpSpPr>
        <a:xfrm>
          <a:off x="0" y="0"/>
          <a:ext cx="0" cy="0"/>
          <a:chOff x="0" y="0"/>
          <a:chExt cx="0" cy="0"/>
        </a:xfrm>
      </p:grpSpPr>
      <p:sp>
        <p:nvSpPr>
          <p:cNvPr id="772" name="Google Shape;772;p131"/>
          <p:cNvSpPr txBox="1"/>
          <p:nvPr/>
        </p:nvSpPr>
        <p:spPr>
          <a:xfrm>
            <a:off x="984925" y="1214950"/>
            <a:ext cx="7627200" cy="34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1600">
                <a:solidFill>
                  <a:srgbClr val="434343"/>
                </a:solidFill>
                <a:latin typeface="Rubik"/>
                <a:ea typeface="Rubik"/>
                <a:cs typeface="Rubik"/>
                <a:sym typeface="Rubik"/>
              </a:rPr>
              <a:t>Reducción de dimensionalidad - Descomposición UV</a:t>
            </a:r>
            <a:endParaRPr b="1" sz="1600">
              <a:solidFill>
                <a:srgbClr val="434343"/>
              </a:solidFill>
              <a:latin typeface="Rubik"/>
              <a:ea typeface="Rubik"/>
              <a:cs typeface="Rubik"/>
              <a:sym typeface="Rubik"/>
            </a:endParaRPr>
          </a:p>
          <a:p>
            <a:pPr indent="0" lvl="0" marL="0" rtl="0" algn="l">
              <a:spcBef>
                <a:spcPts val="0"/>
              </a:spcBef>
              <a:spcAft>
                <a:spcPts val="0"/>
              </a:spcAft>
              <a:buNone/>
            </a:pPr>
            <a:r>
              <a:t/>
            </a:r>
            <a:endParaRPr>
              <a:solidFill>
                <a:srgbClr val="434343"/>
              </a:solidFill>
              <a:latin typeface="Rubik"/>
              <a:ea typeface="Rubik"/>
              <a:cs typeface="Rubik"/>
              <a:sym typeface="Rubik"/>
            </a:endParaRPr>
          </a:p>
          <a:p>
            <a:pPr indent="0" lvl="0" marL="0" rtl="0" algn="l">
              <a:spcBef>
                <a:spcPts val="0"/>
              </a:spcBef>
              <a:spcAft>
                <a:spcPts val="0"/>
              </a:spcAft>
              <a:buNone/>
            </a:pPr>
            <a:r>
              <a:rPr lang="es" sz="2800">
                <a:solidFill>
                  <a:srgbClr val="434343"/>
                </a:solidFill>
                <a:latin typeface="Rubik"/>
                <a:ea typeface="Rubik"/>
                <a:cs typeface="Rubik"/>
                <a:sym typeface="Rubik"/>
              </a:rPr>
              <a:t>¿Cómo encontramos los valores para U y V?</a:t>
            </a:r>
            <a:endParaRPr sz="2800">
              <a:solidFill>
                <a:srgbClr val="434343"/>
              </a:solidFill>
              <a:latin typeface="Rubik"/>
              <a:ea typeface="Rubik"/>
              <a:cs typeface="Rubik"/>
              <a:sym typeface="Rubik"/>
            </a:endParaRPr>
          </a:p>
          <a:p>
            <a:pPr indent="0" lvl="0" marL="0" rtl="0" algn="l">
              <a:spcBef>
                <a:spcPts val="0"/>
              </a:spcBef>
              <a:spcAft>
                <a:spcPts val="0"/>
              </a:spcAft>
              <a:buNone/>
            </a:pPr>
            <a:r>
              <a:t/>
            </a:r>
            <a:endParaRPr>
              <a:solidFill>
                <a:srgbClr val="434343"/>
              </a:solidFill>
              <a:latin typeface="Rubik"/>
              <a:ea typeface="Rubik"/>
              <a:cs typeface="Rubik"/>
              <a:sym typeface="Rubik"/>
            </a:endParaRPr>
          </a:p>
          <a:p>
            <a:pPr indent="-317500" lvl="0" marL="914400" rtl="0" algn="l">
              <a:lnSpc>
                <a:spcPct val="100000"/>
              </a:lnSpc>
              <a:spcBef>
                <a:spcPts val="0"/>
              </a:spcBef>
              <a:spcAft>
                <a:spcPts val="0"/>
              </a:spcAft>
              <a:buClr>
                <a:srgbClr val="434343"/>
              </a:buClr>
              <a:buSzPts val="1400"/>
              <a:buAutoNum type="arabicPeriod"/>
            </a:pPr>
            <a:r>
              <a:rPr lang="es">
                <a:solidFill>
                  <a:srgbClr val="434343"/>
                </a:solidFill>
                <a:latin typeface="Rubik"/>
                <a:ea typeface="Rubik"/>
                <a:cs typeface="Rubik"/>
                <a:sym typeface="Rubik"/>
              </a:rPr>
              <a:t>Necesitamos una métrica para minimizar. En general, RMSE para los </a:t>
            </a:r>
            <a:r>
              <a:rPr b="1" lang="es">
                <a:solidFill>
                  <a:srgbClr val="434343"/>
                </a:solidFill>
                <a:latin typeface="Rubik"/>
                <a:ea typeface="Rubik"/>
                <a:cs typeface="Rubik"/>
                <a:sym typeface="Rubik"/>
              </a:rPr>
              <a:t>valores no nulos de la matriz</a:t>
            </a:r>
            <a:r>
              <a:rPr lang="es">
                <a:solidFill>
                  <a:srgbClr val="434343"/>
                </a:solidFill>
                <a:latin typeface="Rubik"/>
                <a:ea typeface="Rubik"/>
                <a:cs typeface="Rubik"/>
                <a:sym typeface="Rubik"/>
              </a:rPr>
              <a:t>.</a:t>
            </a:r>
            <a:endParaRPr>
              <a:solidFill>
                <a:srgbClr val="434343"/>
              </a:solidFill>
              <a:latin typeface="Rubik"/>
              <a:ea typeface="Rubik"/>
              <a:cs typeface="Rubik"/>
              <a:sym typeface="Rubik"/>
            </a:endParaRPr>
          </a:p>
          <a:p>
            <a:pPr indent="-317500" lvl="0" marL="914400" rtl="0" algn="l">
              <a:lnSpc>
                <a:spcPct val="100000"/>
              </a:lnSpc>
              <a:spcBef>
                <a:spcPts val="1000"/>
              </a:spcBef>
              <a:spcAft>
                <a:spcPts val="0"/>
              </a:spcAft>
              <a:buClr>
                <a:srgbClr val="434343"/>
              </a:buClr>
              <a:buSzPts val="1400"/>
              <a:buFont typeface="Rubik"/>
              <a:buAutoNum type="arabicPeriod"/>
            </a:pPr>
            <a:r>
              <a:rPr lang="es">
                <a:solidFill>
                  <a:srgbClr val="434343"/>
                </a:solidFill>
                <a:latin typeface="Rubik"/>
                <a:ea typeface="Rubik"/>
                <a:cs typeface="Rubik"/>
                <a:sym typeface="Rubik"/>
              </a:rPr>
              <a:t>Empezamos en algún lugar al azar.</a:t>
            </a:r>
            <a:endParaRPr>
              <a:solidFill>
                <a:srgbClr val="434343"/>
              </a:solidFill>
              <a:latin typeface="Rubik"/>
              <a:ea typeface="Rubik"/>
              <a:cs typeface="Rubik"/>
              <a:sym typeface="Rubik"/>
            </a:endParaRPr>
          </a:p>
          <a:p>
            <a:pPr indent="-317500" lvl="0" marL="914400" rtl="0" algn="l">
              <a:lnSpc>
                <a:spcPct val="100000"/>
              </a:lnSpc>
              <a:spcBef>
                <a:spcPts val="1000"/>
              </a:spcBef>
              <a:spcAft>
                <a:spcPts val="0"/>
              </a:spcAft>
              <a:buClr>
                <a:srgbClr val="434343"/>
              </a:buClr>
              <a:buSzPts val="1400"/>
              <a:buFont typeface="Rubik"/>
              <a:buAutoNum type="arabicPeriod"/>
            </a:pPr>
            <a:r>
              <a:rPr lang="es">
                <a:solidFill>
                  <a:srgbClr val="434343"/>
                </a:solidFill>
                <a:latin typeface="Rubik"/>
                <a:ea typeface="Rubik"/>
                <a:cs typeface="Rubik"/>
                <a:sym typeface="Rubik"/>
              </a:rPr>
              <a:t>Buscamos el mínimo de la función de costo</a:t>
            </a:r>
            <a:endParaRPr>
              <a:solidFill>
                <a:srgbClr val="434343"/>
              </a:solidFill>
              <a:latin typeface="Rubik"/>
              <a:ea typeface="Rubik"/>
              <a:cs typeface="Rubik"/>
              <a:sym typeface="Rubik"/>
            </a:endParaRPr>
          </a:p>
          <a:p>
            <a:pPr indent="0" lvl="0" marL="0" rtl="0" algn="l">
              <a:lnSpc>
                <a:spcPct val="100000"/>
              </a:lnSpc>
              <a:spcBef>
                <a:spcPts val="1000"/>
              </a:spcBef>
              <a:spcAft>
                <a:spcPts val="0"/>
              </a:spcAft>
              <a:buNone/>
            </a:pPr>
            <a:r>
              <a:t/>
            </a:r>
            <a:endParaRPr>
              <a:solidFill>
                <a:srgbClr val="434343"/>
              </a:solidFill>
              <a:latin typeface="Rubik"/>
              <a:ea typeface="Rubik"/>
              <a:cs typeface="Rubik"/>
              <a:sym typeface="Rubik"/>
            </a:endParaRPr>
          </a:p>
          <a:p>
            <a:pPr indent="0" lvl="0" marL="0" rtl="0" algn="l">
              <a:spcBef>
                <a:spcPts val="1000"/>
              </a:spcBef>
              <a:spcAft>
                <a:spcPts val="0"/>
              </a:spcAft>
              <a:buNone/>
            </a:pPr>
            <a:r>
              <a:rPr lang="es" sz="2200">
                <a:solidFill>
                  <a:srgbClr val="FFFFFF"/>
                </a:solidFill>
                <a:highlight>
                  <a:schemeClr val="dk1"/>
                </a:highlight>
                <a:latin typeface="Rubik"/>
                <a:ea typeface="Rubik"/>
                <a:cs typeface="Rubik"/>
                <a:sym typeface="Rubik"/>
              </a:rPr>
              <a:t>¡ Es el problema que resuelve el descenso por gradiente !</a:t>
            </a:r>
            <a:endParaRPr sz="2200">
              <a:solidFill>
                <a:srgbClr val="434343"/>
              </a:solidFill>
              <a:highlight>
                <a:schemeClr val="dk1"/>
              </a:highlight>
              <a:latin typeface="Rubik"/>
              <a:ea typeface="Rubik"/>
              <a:cs typeface="Rubik"/>
              <a:sym typeface="Rubik"/>
            </a:endParaRPr>
          </a:p>
        </p:txBody>
      </p:sp>
      <p:sp>
        <p:nvSpPr>
          <p:cNvPr id="773" name="Google Shape;773;p131"/>
          <p:cNvSpPr txBox="1"/>
          <p:nvPr/>
        </p:nvSpPr>
        <p:spPr>
          <a:xfrm>
            <a:off x="899775" y="299275"/>
            <a:ext cx="7557900" cy="58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2600">
                <a:solidFill>
                  <a:srgbClr val="434343"/>
                </a:solidFill>
                <a:latin typeface="Rubik"/>
                <a:ea typeface="Rubik"/>
                <a:cs typeface="Rubik"/>
                <a:sym typeface="Rubik"/>
              </a:rPr>
              <a:t>SR · Filtro colaborativo ·</a:t>
            </a:r>
            <a:r>
              <a:rPr b="1" lang="es" sz="2600">
                <a:solidFill>
                  <a:srgbClr val="E1446D"/>
                </a:solidFill>
                <a:latin typeface="Rubik"/>
                <a:ea typeface="Rubik"/>
                <a:cs typeface="Rubik"/>
                <a:sym typeface="Rubik"/>
              </a:rPr>
              <a:t> Descomposición UV</a:t>
            </a:r>
            <a:endParaRPr sz="2600">
              <a:solidFill>
                <a:srgbClr val="E1446D"/>
              </a:solidFill>
              <a:latin typeface="Rubik"/>
              <a:ea typeface="Rubik"/>
              <a:cs typeface="Rubik"/>
              <a:sym typeface="Rubik"/>
            </a:endParaRPr>
          </a:p>
        </p:txBody>
      </p:sp>
      <p:sp>
        <p:nvSpPr>
          <p:cNvPr id="774" name="Google Shape;774;p13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8" name="Shape 778"/>
        <p:cNvGrpSpPr/>
        <p:nvPr/>
      </p:nvGrpSpPr>
      <p:grpSpPr>
        <a:xfrm>
          <a:off x="0" y="0"/>
          <a:ext cx="0" cy="0"/>
          <a:chOff x="0" y="0"/>
          <a:chExt cx="0" cy="0"/>
        </a:xfrm>
      </p:grpSpPr>
      <p:sp>
        <p:nvSpPr>
          <p:cNvPr id="779" name="Google Shape;779;p132"/>
          <p:cNvSpPr txBox="1"/>
          <p:nvPr>
            <p:ph type="title"/>
          </p:nvPr>
        </p:nvSpPr>
        <p:spPr>
          <a:xfrm>
            <a:off x="729450" y="587675"/>
            <a:ext cx="55116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¿Sabías que…?</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3" name="Shape 783"/>
        <p:cNvGrpSpPr/>
        <p:nvPr/>
      </p:nvGrpSpPr>
      <p:grpSpPr>
        <a:xfrm>
          <a:off x="0" y="0"/>
          <a:ext cx="0" cy="0"/>
          <a:chOff x="0" y="0"/>
          <a:chExt cx="0" cy="0"/>
        </a:xfrm>
      </p:grpSpPr>
      <p:sp>
        <p:nvSpPr>
          <p:cNvPr id="784" name="Google Shape;784;p133"/>
          <p:cNvSpPr txBox="1"/>
          <p:nvPr>
            <p:ph type="title"/>
          </p:nvPr>
        </p:nvSpPr>
        <p:spPr>
          <a:xfrm>
            <a:off x="288750" y="587675"/>
            <a:ext cx="1436700" cy="151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t>Netflix Challenge</a:t>
            </a:r>
            <a:endParaRPr/>
          </a:p>
        </p:txBody>
      </p:sp>
      <p:sp>
        <p:nvSpPr>
          <p:cNvPr id="785" name="Google Shape;785;p133"/>
          <p:cNvSpPr txBox="1"/>
          <p:nvPr/>
        </p:nvSpPr>
        <p:spPr>
          <a:xfrm>
            <a:off x="2352350" y="1202700"/>
            <a:ext cx="6113100" cy="30000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rgbClr val="434343"/>
              </a:buClr>
              <a:buSzPts val="1400"/>
              <a:buFont typeface="Rubik"/>
              <a:buChar char="●"/>
            </a:pPr>
            <a:r>
              <a:rPr lang="es">
                <a:solidFill>
                  <a:srgbClr val="434343"/>
                </a:solidFill>
                <a:latin typeface="Rubik"/>
                <a:ea typeface="Rubik"/>
                <a:cs typeface="Rubik"/>
                <a:sym typeface="Rubik"/>
              </a:rPr>
              <a:t>Lanzada en 2006, finalizada en 2009.</a:t>
            </a:r>
            <a:endParaRPr>
              <a:solidFill>
                <a:srgbClr val="434343"/>
              </a:solidFill>
              <a:latin typeface="Rubik"/>
              <a:ea typeface="Rubik"/>
              <a:cs typeface="Rubik"/>
              <a:sym typeface="Rubik"/>
            </a:endParaRPr>
          </a:p>
          <a:p>
            <a:pPr indent="-317500" lvl="0" marL="457200" rtl="0" algn="l">
              <a:lnSpc>
                <a:spcPct val="115000"/>
              </a:lnSpc>
              <a:spcBef>
                <a:spcPts val="1000"/>
              </a:spcBef>
              <a:spcAft>
                <a:spcPts val="0"/>
              </a:spcAft>
              <a:buClr>
                <a:srgbClr val="434343"/>
              </a:buClr>
              <a:buSzPts val="1400"/>
              <a:buFont typeface="Rubik"/>
              <a:buChar char="●"/>
            </a:pPr>
            <a:r>
              <a:rPr lang="es">
                <a:solidFill>
                  <a:srgbClr val="434343"/>
                </a:solidFill>
                <a:latin typeface="Rubik"/>
                <a:ea typeface="Rubik"/>
                <a:cs typeface="Rubik"/>
                <a:sym typeface="Rubik"/>
              </a:rPr>
              <a:t>1.000.000 de dólares en premio a quienes mejoren su sistema de recomendación, CineMatch, en un diez por ciento. Varios premios más por año.</a:t>
            </a:r>
            <a:endParaRPr>
              <a:solidFill>
                <a:srgbClr val="434343"/>
              </a:solidFill>
              <a:latin typeface="Rubik"/>
              <a:ea typeface="Rubik"/>
              <a:cs typeface="Rubik"/>
              <a:sym typeface="Rubik"/>
            </a:endParaRPr>
          </a:p>
          <a:p>
            <a:pPr indent="-317500" lvl="0" marL="457200" rtl="0" algn="l">
              <a:lnSpc>
                <a:spcPct val="115000"/>
              </a:lnSpc>
              <a:spcBef>
                <a:spcPts val="1000"/>
              </a:spcBef>
              <a:spcAft>
                <a:spcPts val="0"/>
              </a:spcAft>
              <a:buClr>
                <a:srgbClr val="434343"/>
              </a:buClr>
              <a:buSzPts val="1400"/>
              <a:buChar char="●"/>
            </a:pPr>
            <a:r>
              <a:rPr b="1" lang="es">
                <a:solidFill>
                  <a:srgbClr val="434343"/>
                </a:solidFill>
                <a:latin typeface="Rubik"/>
                <a:ea typeface="Rubik"/>
                <a:cs typeface="Rubik"/>
                <a:sym typeface="Rubik"/>
              </a:rPr>
              <a:t>Entrenamiento</a:t>
            </a:r>
            <a:r>
              <a:rPr lang="es">
                <a:solidFill>
                  <a:srgbClr val="434343"/>
                </a:solidFill>
                <a:latin typeface="Rubik"/>
                <a:ea typeface="Rubik"/>
                <a:cs typeface="Rubik"/>
                <a:sym typeface="Rubik"/>
              </a:rPr>
              <a:t>: ratings de ~500 mil usuarios a ~17 mil series y películas. </a:t>
            </a:r>
            <a:r>
              <a:rPr lang="es">
                <a:solidFill>
                  <a:srgbClr val="E1446D"/>
                </a:solidFill>
                <a:latin typeface="Rubik"/>
                <a:ea typeface="Rubik"/>
                <a:cs typeface="Rubik"/>
                <a:sym typeface="Rubik"/>
              </a:rPr>
              <a:t>En total, 100 millones de puntajes (no todos los usuarios puntúan todos los ítems). </a:t>
            </a:r>
            <a:endParaRPr>
              <a:solidFill>
                <a:srgbClr val="E1446D"/>
              </a:solidFill>
              <a:latin typeface="Rubik"/>
              <a:ea typeface="Rubik"/>
              <a:cs typeface="Rubik"/>
              <a:sym typeface="Rubik"/>
            </a:endParaRPr>
          </a:p>
          <a:p>
            <a:pPr indent="-317500" lvl="0" marL="457200" rtl="0" algn="l">
              <a:lnSpc>
                <a:spcPct val="115000"/>
              </a:lnSpc>
              <a:spcBef>
                <a:spcPts val="1000"/>
              </a:spcBef>
              <a:spcAft>
                <a:spcPts val="1000"/>
              </a:spcAft>
              <a:buClr>
                <a:srgbClr val="434343"/>
              </a:buClr>
              <a:buSzPts val="1400"/>
              <a:buChar char="●"/>
            </a:pPr>
            <a:r>
              <a:rPr b="1" lang="es">
                <a:solidFill>
                  <a:srgbClr val="434343"/>
                </a:solidFill>
                <a:latin typeface="Rubik"/>
                <a:ea typeface="Rubik"/>
                <a:cs typeface="Rubik"/>
                <a:sym typeface="Rubik"/>
              </a:rPr>
              <a:t>Testeo</a:t>
            </a:r>
            <a:r>
              <a:rPr lang="es">
                <a:solidFill>
                  <a:srgbClr val="434343"/>
                </a:solidFill>
                <a:latin typeface="Rubik"/>
                <a:ea typeface="Rubik"/>
                <a:cs typeface="Rubik"/>
                <a:sym typeface="Rubik"/>
              </a:rPr>
              <a:t>: 3 millones de ratings </a:t>
            </a:r>
            <a:r>
              <a:rPr lang="es">
                <a:solidFill>
                  <a:srgbClr val="E1446D"/>
                </a:solidFill>
                <a:latin typeface="Rubik"/>
                <a:ea typeface="Rubik"/>
                <a:cs typeface="Rubik"/>
                <a:sym typeface="Rubik"/>
              </a:rPr>
              <a:t>(que se guardó Netflix).</a:t>
            </a:r>
            <a:endParaRPr>
              <a:solidFill>
                <a:srgbClr val="E1446D"/>
              </a:solidFill>
              <a:latin typeface="Rubik"/>
              <a:ea typeface="Rubik"/>
              <a:cs typeface="Rubik"/>
              <a:sym typeface="Rubik"/>
            </a:endParaRPr>
          </a:p>
        </p:txBody>
      </p:sp>
      <p:sp>
        <p:nvSpPr>
          <p:cNvPr id="786" name="Google Shape;786;p133"/>
          <p:cNvSpPr txBox="1"/>
          <p:nvPr/>
        </p:nvSpPr>
        <p:spPr>
          <a:xfrm>
            <a:off x="2352350" y="480525"/>
            <a:ext cx="6113100" cy="58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2800">
                <a:solidFill>
                  <a:srgbClr val="434343"/>
                </a:solidFill>
                <a:latin typeface="Rubik"/>
                <a:ea typeface="Rubik"/>
                <a:cs typeface="Rubik"/>
                <a:sym typeface="Rubik"/>
              </a:rPr>
              <a:t>Netflix Challenge</a:t>
            </a:r>
            <a:endParaRPr sz="1800">
              <a:solidFill>
                <a:srgbClr val="E1446D"/>
              </a:solidFill>
              <a:latin typeface="Rubik"/>
              <a:ea typeface="Rubik"/>
              <a:cs typeface="Rubik"/>
              <a:sym typeface="Rubik"/>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0" name="Shape 790"/>
        <p:cNvGrpSpPr/>
        <p:nvPr/>
      </p:nvGrpSpPr>
      <p:grpSpPr>
        <a:xfrm>
          <a:off x="0" y="0"/>
          <a:ext cx="0" cy="0"/>
          <a:chOff x="0" y="0"/>
          <a:chExt cx="0" cy="0"/>
        </a:xfrm>
      </p:grpSpPr>
      <p:sp>
        <p:nvSpPr>
          <p:cNvPr id="791" name="Google Shape;791;p134"/>
          <p:cNvSpPr txBox="1"/>
          <p:nvPr>
            <p:ph type="title"/>
          </p:nvPr>
        </p:nvSpPr>
        <p:spPr>
          <a:xfrm>
            <a:off x="729450" y="587675"/>
            <a:ext cx="5511600" cy="1518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800"/>
              <a:buNone/>
            </a:pPr>
            <a:r>
              <a:rPr lang="es"/>
              <a:t>Hands-on </a:t>
            </a:r>
            <a:endParaRPr/>
          </a:p>
          <a:p>
            <a:pPr indent="0" lvl="0" marL="0" rtl="0" algn="l">
              <a:lnSpc>
                <a:spcPct val="100000"/>
              </a:lnSpc>
              <a:spcBef>
                <a:spcPts val="0"/>
              </a:spcBef>
              <a:spcAft>
                <a:spcPts val="0"/>
              </a:spcAft>
              <a:buSzPts val="3800"/>
              <a:buNone/>
            </a:pPr>
            <a:r>
              <a:rPr lang="es"/>
              <a:t>training</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5" name="Shape 795"/>
        <p:cNvGrpSpPr/>
        <p:nvPr/>
      </p:nvGrpSpPr>
      <p:grpSpPr>
        <a:xfrm>
          <a:off x="0" y="0"/>
          <a:ext cx="0" cy="0"/>
          <a:chOff x="0" y="0"/>
          <a:chExt cx="0" cy="0"/>
        </a:xfrm>
      </p:grpSpPr>
      <p:sp>
        <p:nvSpPr>
          <p:cNvPr id="796" name="Google Shape;796;p135"/>
          <p:cNvSpPr txBox="1"/>
          <p:nvPr>
            <p:ph type="title"/>
          </p:nvPr>
        </p:nvSpPr>
        <p:spPr>
          <a:xfrm>
            <a:off x="288750" y="587675"/>
            <a:ext cx="1436700" cy="1518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800"/>
              <a:buNone/>
            </a:pPr>
            <a:r>
              <a:rPr lang="es"/>
              <a:t>Hands-on</a:t>
            </a:r>
            <a:endParaRPr/>
          </a:p>
          <a:p>
            <a:pPr indent="0" lvl="0" marL="0" rtl="0" algn="ctr">
              <a:lnSpc>
                <a:spcPct val="100000"/>
              </a:lnSpc>
              <a:spcBef>
                <a:spcPts val="0"/>
              </a:spcBef>
              <a:spcAft>
                <a:spcPts val="0"/>
              </a:spcAft>
              <a:buSzPts val="1800"/>
              <a:buNone/>
            </a:pPr>
            <a:r>
              <a:rPr lang="es"/>
              <a:t>training</a:t>
            </a:r>
            <a:endParaRPr/>
          </a:p>
          <a:p>
            <a:pPr indent="0" lvl="0" marL="0" rtl="0" algn="ctr">
              <a:lnSpc>
                <a:spcPct val="100000"/>
              </a:lnSpc>
              <a:spcBef>
                <a:spcPts val="0"/>
              </a:spcBef>
              <a:spcAft>
                <a:spcPts val="0"/>
              </a:spcAft>
              <a:buSzPts val="1800"/>
              <a:buNone/>
            </a:pPr>
            <a:r>
              <a:t/>
            </a:r>
            <a:endParaRPr/>
          </a:p>
        </p:txBody>
      </p:sp>
      <p:sp>
        <p:nvSpPr>
          <p:cNvPr id="797" name="Google Shape;797;p135"/>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
        <p:nvSpPr>
          <p:cNvPr id="798" name="Google Shape;798;p135"/>
          <p:cNvSpPr txBox="1"/>
          <p:nvPr/>
        </p:nvSpPr>
        <p:spPr>
          <a:xfrm>
            <a:off x="2089675" y="1622125"/>
            <a:ext cx="7015800" cy="2658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200"/>
              <a:buFont typeface="Arial"/>
              <a:buNone/>
            </a:pPr>
            <a:r>
              <a:t/>
            </a:r>
            <a:endParaRPr b="0" i="0" sz="1800" u="none" cap="none" strike="noStrike">
              <a:solidFill>
                <a:srgbClr val="666666"/>
              </a:solidFill>
              <a:latin typeface="Rubik"/>
              <a:ea typeface="Rubik"/>
              <a:cs typeface="Rubik"/>
              <a:sym typeface="Rubik"/>
            </a:endParaRPr>
          </a:p>
          <a:p>
            <a:pPr indent="0" lvl="0" marL="0" marR="0" rtl="0" algn="ctr">
              <a:lnSpc>
                <a:spcPct val="100000"/>
              </a:lnSpc>
              <a:spcBef>
                <a:spcPts val="0"/>
              </a:spcBef>
              <a:spcAft>
                <a:spcPts val="0"/>
              </a:spcAft>
              <a:buClr>
                <a:srgbClr val="000000"/>
              </a:buClr>
              <a:buSzPts val="3200"/>
              <a:buFont typeface="Arial"/>
              <a:buNone/>
            </a:pPr>
            <a:r>
              <a:rPr lang="es" sz="1800">
                <a:solidFill>
                  <a:srgbClr val="666666"/>
                </a:solidFill>
                <a:latin typeface="Rubik"/>
                <a:ea typeface="Rubik"/>
                <a:cs typeface="Rubik"/>
                <a:sym typeface="Rubik"/>
              </a:rPr>
              <a:t>DS_Encuentro_40_Sistemas_Recomendacion.ipynb</a:t>
            </a:r>
            <a:endParaRPr sz="1800">
              <a:solidFill>
                <a:srgbClr val="666666"/>
              </a:solidFill>
              <a:latin typeface="Rubik"/>
              <a:ea typeface="Rubik"/>
              <a:cs typeface="Rubik"/>
              <a:sym typeface="Rubik"/>
            </a:endParaRPr>
          </a:p>
          <a:p>
            <a:pPr indent="0" lvl="0" marL="0" marR="0" rtl="0" algn="ctr">
              <a:lnSpc>
                <a:spcPct val="100000"/>
              </a:lnSpc>
              <a:spcBef>
                <a:spcPts val="0"/>
              </a:spcBef>
              <a:spcAft>
                <a:spcPts val="0"/>
              </a:spcAft>
              <a:buClr>
                <a:srgbClr val="000000"/>
              </a:buClr>
              <a:buSzPts val="3200"/>
              <a:buFont typeface="Arial"/>
              <a:buNone/>
            </a:pPr>
            <a:r>
              <a:t/>
            </a:r>
            <a:endParaRPr sz="2600">
              <a:solidFill>
                <a:srgbClr val="666666"/>
              </a:solidFill>
              <a:latin typeface="Rubik"/>
              <a:ea typeface="Rubik"/>
              <a:cs typeface="Rubik"/>
              <a:sym typeface="Rubik"/>
            </a:endParaRPr>
          </a:p>
          <a:p>
            <a:pPr indent="0" lvl="0" marL="0" marR="0" rtl="0" algn="ctr">
              <a:lnSpc>
                <a:spcPct val="100000"/>
              </a:lnSpc>
              <a:spcBef>
                <a:spcPts val="0"/>
              </a:spcBef>
              <a:spcAft>
                <a:spcPts val="0"/>
              </a:spcAft>
              <a:buClr>
                <a:srgbClr val="000000"/>
              </a:buClr>
              <a:buSzPts val="3200"/>
              <a:buFont typeface="Arial"/>
              <a:buNone/>
            </a:pPr>
            <a:r>
              <a:t/>
            </a:r>
            <a:endParaRPr b="0" i="0" sz="2600" u="none" cap="none" strike="noStrike">
              <a:solidFill>
                <a:srgbClr val="666666"/>
              </a:solidFill>
              <a:latin typeface="Rubik"/>
              <a:ea typeface="Rubik"/>
              <a:cs typeface="Rubik"/>
              <a:sym typeface="Rubik"/>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9BDE"/>
        </a:solidFill>
      </p:bgPr>
    </p:bg>
    <p:spTree>
      <p:nvGrpSpPr>
        <p:cNvPr id="802" name="Shape 802"/>
        <p:cNvGrpSpPr/>
        <p:nvPr/>
      </p:nvGrpSpPr>
      <p:grpSpPr>
        <a:xfrm>
          <a:off x="0" y="0"/>
          <a:ext cx="0" cy="0"/>
          <a:chOff x="0" y="0"/>
          <a:chExt cx="0" cy="0"/>
        </a:xfrm>
      </p:grpSpPr>
      <p:sp>
        <p:nvSpPr>
          <p:cNvPr id="803" name="Google Shape;803;p136"/>
          <p:cNvSpPr txBox="1"/>
          <p:nvPr>
            <p:ph idx="4294967295" type="title"/>
          </p:nvPr>
        </p:nvSpPr>
        <p:spPr>
          <a:xfrm>
            <a:off x="729450" y="587675"/>
            <a:ext cx="44565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3800">
                <a:solidFill>
                  <a:srgbClr val="FFFFFF"/>
                </a:solidFill>
              </a:rPr>
              <a:t>Proyecto 2: </a:t>
            </a:r>
            <a:r>
              <a:rPr lang="es" sz="3800">
                <a:solidFill>
                  <a:srgbClr val="FFFFFF"/>
                </a:solidFill>
                <a:latin typeface="Rubik"/>
                <a:ea typeface="Rubik"/>
                <a:cs typeface="Rubik"/>
                <a:sym typeface="Rubik"/>
              </a:rPr>
              <a:t>Lanzamiento</a:t>
            </a:r>
            <a:r>
              <a:rPr lang="es" sz="3800">
                <a:solidFill>
                  <a:srgbClr val="FFFFFF"/>
                </a:solidFill>
              </a:rPr>
              <a:t> </a:t>
            </a:r>
            <a:r>
              <a:rPr lang="es" sz="3800">
                <a:solidFill>
                  <a:srgbClr val="FFFFFF"/>
                </a:solidFill>
                <a:latin typeface="Rubik Light"/>
                <a:ea typeface="Rubik Light"/>
                <a:cs typeface="Rubik Light"/>
                <a:sym typeface="Rubik Light"/>
              </a:rPr>
              <a:t>Entrega 06</a:t>
            </a:r>
            <a:endParaRPr sz="3800">
              <a:solidFill>
                <a:srgbClr val="FFFFFF"/>
              </a:solidFill>
              <a:latin typeface="Rubik Light"/>
              <a:ea typeface="Rubik Light"/>
              <a:cs typeface="Rubik Light"/>
              <a:sym typeface="Rubik Light"/>
            </a:endParaRPr>
          </a:p>
        </p:txBody>
      </p:sp>
      <p:pic>
        <p:nvPicPr>
          <p:cNvPr id="804" name="Google Shape;804;p136"/>
          <p:cNvPicPr preferRelativeResize="0"/>
          <p:nvPr/>
        </p:nvPicPr>
        <p:blipFill rotWithShape="1">
          <a:blip r:embed="rId3">
            <a:alphaModFix/>
          </a:blip>
          <a:srcRect b="0" l="3806" r="3815" t="0"/>
          <a:stretch/>
        </p:blipFill>
        <p:spPr>
          <a:xfrm>
            <a:off x="5870725" y="2259875"/>
            <a:ext cx="2502000" cy="2486400"/>
          </a:xfrm>
          <a:prstGeom prst="ellipse">
            <a:avLst/>
          </a:prstGeom>
          <a:noFill/>
          <a:ln cap="flat" cmpd="sng" w="19050">
            <a:solidFill>
              <a:srgbClr val="FFFFFF"/>
            </a:solidFill>
            <a:prstDash val="solid"/>
            <a:round/>
            <a:headEnd len="sm" w="sm" type="none"/>
            <a:tailEnd len="sm" w="sm" type="none"/>
          </a:ln>
        </p:spPr>
      </p:pic>
      <p:pic>
        <p:nvPicPr>
          <p:cNvPr id="805" name="Google Shape;805;p136"/>
          <p:cNvPicPr preferRelativeResize="0"/>
          <p:nvPr/>
        </p:nvPicPr>
        <p:blipFill>
          <a:blip r:embed="rId4">
            <a:alphaModFix/>
          </a:blip>
          <a:stretch>
            <a:fillRect/>
          </a:stretch>
        </p:blipFill>
        <p:spPr>
          <a:xfrm>
            <a:off x="762000" y="3758400"/>
            <a:ext cx="490150" cy="62310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9" name="Shape 809"/>
        <p:cNvGrpSpPr/>
        <p:nvPr/>
      </p:nvGrpSpPr>
      <p:grpSpPr>
        <a:xfrm>
          <a:off x="0" y="0"/>
          <a:ext cx="0" cy="0"/>
          <a:chOff x="0" y="0"/>
          <a:chExt cx="0" cy="0"/>
        </a:xfrm>
      </p:grpSpPr>
      <p:sp>
        <p:nvSpPr>
          <p:cNvPr id="810" name="Google Shape;810;p137"/>
          <p:cNvSpPr txBox="1"/>
          <p:nvPr>
            <p:ph type="title"/>
          </p:nvPr>
        </p:nvSpPr>
        <p:spPr>
          <a:xfrm>
            <a:off x="729450" y="512675"/>
            <a:ext cx="8414400" cy="103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2400"/>
              <a:t>Proyecto 2: Sistemas de recomendación (Entrega 06)</a:t>
            </a:r>
            <a:endParaRPr sz="2400"/>
          </a:p>
        </p:txBody>
      </p:sp>
      <p:sp>
        <p:nvSpPr>
          <p:cNvPr id="811" name="Google Shape;811;p13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pic>
        <p:nvPicPr>
          <p:cNvPr id="812" name="Google Shape;812;p137"/>
          <p:cNvPicPr preferRelativeResize="0"/>
          <p:nvPr/>
        </p:nvPicPr>
        <p:blipFill rotWithShape="1">
          <a:blip r:embed="rId3">
            <a:alphaModFix/>
          </a:blip>
          <a:srcRect b="10" l="0" r="0" t="0"/>
          <a:stretch/>
        </p:blipFill>
        <p:spPr>
          <a:xfrm>
            <a:off x="938775" y="1510400"/>
            <a:ext cx="2905125" cy="2914650"/>
          </a:xfrm>
          <a:prstGeom prst="rect">
            <a:avLst/>
          </a:prstGeom>
          <a:noFill/>
          <a:ln>
            <a:noFill/>
          </a:ln>
        </p:spPr>
      </p:pic>
      <p:sp>
        <p:nvSpPr>
          <p:cNvPr id="813" name="Google Shape;813;p137"/>
          <p:cNvSpPr txBox="1"/>
          <p:nvPr/>
        </p:nvSpPr>
        <p:spPr>
          <a:xfrm>
            <a:off x="4501325" y="1444950"/>
            <a:ext cx="4187700" cy="11268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dk2"/>
              </a:buClr>
              <a:buSzPts val="1800"/>
              <a:buFont typeface="Rubik"/>
              <a:buAutoNum type="arabicPeriod"/>
            </a:pPr>
            <a:r>
              <a:rPr lang="es" sz="1800">
                <a:solidFill>
                  <a:schemeClr val="dk2"/>
                </a:solidFill>
                <a:latin typeface="Rubik"/>
                <a:ea typeface="Rubik"/>
                <a:cs typeface="Rubik"/>
                <a:sym typeface="Rubik"/>
              </a:rPr>
              <a:t>Bajar los materiales.</a:t>
            </a:r>
            <a:endParaRPr sz="1800">
              <a:solidFill>
                <a:schemeClr val="dk2"/>
              </a:solidFill>
              <a:latin typeface="Rubik"/>
              <a:ea typeface="Rubik"/>
              <a:cs typeface="Rubik"/>
              <a:sym typeface="Rubik"/>
            </a:endParaRPr>
          </a:p>
          <a:p>
            <a:pPr indent="-342900" lvl="0" marL="457200" rtl="0" algn="l">
              <a:spcBef>
                <a:spcPts val="2000"/>
              </a:spcBef>
              <a:spcAft>
                <a:spcPts val="0"/>
              </a:spcAft>
              <a:buClr>
                <a:srgbClr val="1A1A1A"/>
              </a:buClr>
              <a:buSzPts val="1800"/>
              <a:buFont typeface="Rubik"/>
              <a:buAutoNum type="arabicPeriod"/>
            </a:pPr>
            <a:r>
              <a:rPr lang="es" sz="1800">
                <a:solidFill>
                  <a:schemeClr val="dk2"/>
                </a:solidFill>
                <a:latin typeface="Rubik"/>
                <a:ea typeface="Rubik"/>
                <a:cs typeface="Rubik"/>
                <a:sym typeface="Rubik"/>
              </a:rPr>
              <a:t>Leer la Checklist</a:t>
            </a:r>
            <a:endParaRPr sz="1800">
              <a:solidFill>
                <a:srgbClr val="1A1A1A"/>
              </a:solidFill>
              <a:latin typeface="Rubik"/>
              <a:ea typeface="Rubik"/>
              <a:cs typeface="Rubik"/>
              <a:sym typeface="Rubik"/>
            </a:endParaRPr>
          </a:p>
          <a:p>
            <a:pPr indent="-342900" lvl="0" marL="457200" rtl="0" algn="l">
              <a:spcBef>
                <a:spcPts val="2000"/>
              </a:spcBef>
              <a:spcAft>
                <a:spcPts val="0"/>
              </a:spcAft>
              <a:buClr>
                <a:srgbClr val="1A1A1A"/>
              </a:buClr>
              <a:buSzPts val="1800"/>
              <a:buFont typeface="Rubik"/>
              <a:buAutoNum type="arabicPeriod"/>
            </a:pPr>
            <a:r>
              <a:rPr lang="es" sz="1800">
                <a:solidFill>
                  <a:srgbClr val="1A1A1A"/>
                </a:solidFill>
                <a:latin typeface="Rubik"/>
                <a:ea typeface="Rubik"/>
                <a:cs typeface="Rubik"/>
                <a:sym typeface="Rubik"/>
              </a:rPr>
              <a:t>¡Empezar a trabajar en la entrega!</a:t>
            </a:r>
            <a:endParaRPr sz="1800">
              <a:solidFill>
                <a:srgbClr val="1A1A1A"/>
              </a:solidFill>
              <a:latin typeface="Rubik"/>
              <a:ea typeface="Rubik"/>
              <a:cs typeface="Rubik"/>
              <a:sym typeface="Rubik"/>
            </a:endParaRPr>
          </a:p>
          <a:p>
            <a:pPr indent="0" lvl="0" marL="0" rtl="0" algn="l">
              <a:spcBef>
                <a:spcPts val="2000"/>
              </a:spcBef>
              <a:spcAft>
                <a:spcPts val="1000"/>
              </a:spcAft>
              <a:buNone/>
            </a:pPr>
            <a:r>
              <a:t/>
            </a:r>
            <a:endParaRPr sz="1800">
              <a:solidFill>
                <a:srgbClr val="1A1A1A"/>
              </a:solidFill>
              <a:latin typeface="Rubik"/>
              <a:ea typeface="Rubik"/>
              <a:cs typeface="Rubik"/>
              <a:sym typeface="Rubik"/>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7" name="Shape 817"/>
        <p:cNvGrpSpPr/>
        <p:nvPr/>
      </p:nvGrpSpPr>
      <p:grpSpPr>
        <a:xfrm>
          <a:off x="0" y="0"/>
          <a:ext cx="0" cy="0"/>
          <a:chOff x="0" y="0"/>
          <a:chExt cx="0" cy="0"/>
        </a:xfrm>
      </p:grpSpPr>
      <p:sp>
        <p:nvSpPr>
          <p:cNvPr id="818" name="Google Shape;818;p138"/>
          <p:cNvSpPr txBox="1"/>
          <p:nvPr>
            <p:ph type="title"/>
          </p:nvPr>
        </p:nvSpPr>
        <p:spPr>
          <a:xfrm>
            <a:off x="729450" y="587675"/>
            <a:ext cx="60672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Para la próxima:</a:t>
            </a:r>
            <a:endParaRPr/>
          </a:p>
          <a:p>
            <a:pPr indent="0" lvl="0" marL="0" rtl="0" algn="l">
              <a:spcBef>
                <a:spcPts val="0"/>
              </a:spcBef>
              <a:spcAft>
                <a:spcPts val="0"/>
              </a:spcAft>
              <a:buNone/>
            </a:pPr>
            <a:r>
              <a:rPr lang="es"/>
              <a:t>Data Science en mi vida</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noFill/>
      </p:bgPr>
    </p:bg>
    <p:spTree>
      <p:nvGrpSpPr>
        <p:cNvPr id="822" name="Shape 822"/>
        <p:cNvGrpSpPr/>
        <p:nvPr/>
      </p:nvGrpSpPr>
      <p:grpSpPr>
        <a:xfrm>
          <a:off x="0" y="0"/>
          <a:ext cx="0" cy="0"/>
          <a:chOff x="0" y="0"/>
          <a:chExt cx="0" cy="0"/>
        </a:xfrm>
      </p:grpSpPr>
      <p:sp>
        <p:nvSpPr>
          <p:cNvPr id="823" name="Google Shape;823;p139"/>
          <p:cNvSpPr txBox="1"/>
          <p:nvPr/>
        </p:nvSpPr>
        <p:spPr>
          <a:xfrm>
            <a:off x="899775" y="299275"/>
            <a:ext cx="7329300" cy="58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2800">
                <a:solidFill>
                  <a:srgbClr val="434343"/>
                </a:solidFill>
                <a:latin typeface="Rubik"/>
                <a:ea typeface="Rubik"/>
                <a:cs typeface="Rubik"/>
                <a:sym typeface="Rubik"/>
              </a:rPr>
              <a:t>Data Science en mi vida</a:t>
            </a:r>
            <a:endParaRPr b="1" sz="2800">
              <a:solidFill>
                <a:srgbClr val="009BDE"/>
              </a:solidFill>
              <a:latin typeface="Rubik"/>
              <a:ea typeface="Rubik"/>
              <a:cs typeface="Rubik"/>
              <a:sym typeface="Rubik"/>
            </a:endParaRPr>
          </a:p>
        </p:txBody>
      </p:sp>
      <p:sp>
        <p:nvSpPr>
          <p:cNvPr id="824" name="Google Shape;824;p139"/>
          <p:cNvSpPr txBox="1"/>
          <p:nvPr/>
        </p:nvSpPr>
        <p:spPr>
          <a:xfrm>
            <a:off x="899775" y="1044225"/>
            <a:ext cx="6884700" cy="746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00"/>
              <a:buFont typeface="Arial"/>
              <a:buNone/>
            </a:pPr>
            <a:r>
              <a:rPr lang="es" sz="1800">
                <a:solidFill>
                  <a:srgbClr val="434343"/>
                </a:solidFill>
                <a:latin typeface="Rubik Light"/>
                <a:ea typeface="Rubik Light"/>
                <a:cs typeface="Rubik Light"/>
                <a:sym typeface="Rubik Light"/>
              </a:rPr>
              <a:t>¡Preparen sus charlas relámpago! </a:t>
            </a:r>
            <a:endParaRPr sz="1800">
              <a:solidFill>
                <a:srgbClr val="434343"/>
              </a:solidFill>
              <a:latin typeface="Rubik Light"/>
              <a:ea typeface="Rubik Light"/>
              <a:cs typeface="Rubik Light"/>
              <a:sym typeface="Rubik Light"/>
            </a:endParaRPr>
          </a:p>
          <a:p>
            <a:pPr indent="0" lvl="0" marL="0" marR="0" rtl="0" algn="l">
              <a:lnSpc>
                <a:spcPct val="100000"/>
              </a:lnSpc>
              <a:spcBef>
                <a:spcPts val="0"/>
              </a:spcBef>
              <a:spcAft>
                <a:spcPts val="0"/>
              </a:spcAft>
              <a:buClr>
                <a:srgbClr val="000000"/>
              </a:buClr>
              <a:buSzPts val="1700"/>
              <a:buFont typeface="Arial"/>
              <a:buNone/>
            </a:pPr>
            <a:r>
              <a:rPr lang="es" sz="1800">
                <a:solidFill>
                  <a:srgbClr val="434343"/>
                </a:solidFill>
                <a:latin typeface="Rubik Light"/>
                <a:ea typeface="Rubik Light"/>
                <a:cs typeface="Rubik Light"/>
                <a:sym typeface="Rubik Light"/>
              </a:rPr>
              <a:t>En 7 minutos con 7 slides comparte con tus compañeros:</a:t>
            </a:r>
            <a:endParaRPr sz="1800">
              <a:solidFill>
                <a:srgbClr val="434343"/>
              </a:solidFill>
              <a:latin typeface="Rubik Light"/>
              <a:ea typeface="Rubik Light"/>
              <a:cs typeface="Rubik Light"/>
              <a:sym typeface="Rubik Light"/>
            </a:endParaRPr>
          </a:p>
          <a:p>
            <a:pPr indent="0" lvl="0" marL="0" marR="0" rtl="0" algn="l">
              <a:lnSpc>
                <a:spcPct val="100000"/>
              </a:lnSpc>
              <a:spcBef>
                <a:spcPts val="0"/>
              </a:spcBef>
              <a:spcAft>
                <a:spcPts val="0"/>
              </a:spcAft>
              <a:buClr>
                <a:srgbClr val="000000"/>
              </a:buClr>
              <a:buSzPts val="1700"/>
              <a:buFont typeface="Arial"/>
              <a:buNone/>
            </a:pPr>
            <a:r>
              <a:t/>
            </a:r>
            <a:endParaRPr sz="1800">
              <a:solidFill>
                <a:srgbClr val="434343"/>
              </a:solidFill>
              <a:latin typeface="Rubik Light"/>
              <a:ea typeface="Rubik Light"/>
              <a:cs typeface="Rubik Light"/>
              <a:sym typeface="Rubik Light"/>
            </a:endParaRPr>
          </a:p>
          <a:p>
            <a:pPr indent="0" lvl="0" marL="457200" marR="0" rtl="0" algn="l">
              <a:lnSpc>
                <a:spcPct val="100000"/>
              </a:lnSpc>
              <a:spcBef>
                <a:spcPts val="0"/>
              </a:spcBef>
              <a:spcAft>
                <a:spcPts val="0"/>
              </a:spcAft>
              <a:buClr>
                <a:srgbClr val="000000"/>
              </a:buClr>
              <a:buSzPts val="1700"/>
              <a:buFont typeface="Arial"/>
              <a:buNone/>
            </a:pPr>
            <a:r>
              <a:rPr lang="es" sz="1600">
                <a:solidFill>
                  <a:srgbClr val="430098"/>
                </a:solidFill>
                <a:latin typeface="Rubik Light"/>
                <a:ea typeface="Rubik Light"/>
                <a:cs typeface="Rubik Light"/>
                <a:sym typeface="Rubik Light"/>
              </a:rPr>
              <a:t>En qué problemas estás aplicando lo aprendido en Data Science y cómo lo estás haciendo. </a:t>
            </a:r>
            <a:endParaRPr sz="1600">
              <a:solidFill>
                <a:srgbClr val="430098"/>
              </a:solidFill>
              <a:latin typeface="Rubik Light"/>
              <a:ea typeface="Rubik Light"/>
              <a:cs typeface="Rubik Light"/>
              <a:sym typeface="Rubik Light"/>
            </a:endParaRPr>
          </a:p>
          <a:p>
            <a:pPr indent="0" lvl="0" marL="457200" marR="0" rtl="0" algn="l">
              <a:lnSpc>
                <a:spcPct val="100000"/>
              </a:lnSpc>
              <a:spcBef>
                <a:spcPts val="0"/>
              </a:spcBef>
              <a:spcAft>
                <a:spcPts val="0"/>
              </a:spcAft>
              <a:buClr>
                <a:srgbClr val="000000"/>
              </a:buClr>
              <a:buSzPts val="1700"/>
              <a:buFont typeface="Arial"/>
              <a:buNone/>
            </a:pPr>
            <a:r>
              <a:rPr lang="es" sz="1600">
                <a:solidFill>
                  <a:srgbClr val="430098"/>
                </a:solidFill>
                <a:latin typeface="Rubik Light"/>
                <a:ea typeface="Rubik Light"/>
                <a:cs typeface="Rubik Light"/>
                <a:sym typeface="Rubik Light"/>
              </a:rPr>
              <a:t>O bien, en qué problemas te gustaría aplicar Data Science y cómo lo harías.</a:t>
            </a:r>
            <a:endParaRPr sz="1600">
              <a:solidFill>
                <a:srgbClr val="430098"/>
              </a:solidFill>
              <a:latin typeface="Rubik Light"/>
              <a:ea typeface="Rubik Light"/>
              <a:cs typeface="Rubik Light"/>
              <a:sym typeface="Rubik Light"/>
            </a:endParaRPr>
          </a:p>
          <a:p>
            <a:pPr indent="0" lvl="0" marL="457200" marR="0" rtl="0" algn="l">
              <a:lnSpc>
                <a:spcPct val="100000"/>
              </a:lnSpc>
              <a:spcBef>
                <a:spcPts val="0"/>
              </a:spcBef>
              <a:spcAft>
                <a:spcPts val="0"/>
              </a:spcAft>
              <a:buClr>
                <a:srgbClr val="000000"/>
              </a:buClr>
              <a:buSzPts val="1700"/>
              <a:buFont typeface="Arial"/>
              <a:buNone/>
            </a:pPr>
            <a:r>
              <a:t/>
            </a:r>
            <a:endParaRPr sz="1600">
              <a:solidFill>
                <a:srgbClr val="430098"/>
              </a:solidFill>
              <a:latin typeface="Rubik Light"/>
              <a:ea typeface="Rubik Light"/>
              <a:cs typeface="Rubik Light"/>
              <a:sym typeface="Rubik Light"/>
            </a:endParaRPr>
          </a:p>
          <a:p>
            <a:pPr indent="0" lvl="0" marL="457200" marR="0" rtl="0" algn="l">
              <a:lnSpc>
                <a:spcPct val="100000"/>
              </a:lnSpc>
              <a:spcBef>
                <a:spcPts val="0"/>
              </a:spcBef>
              <a:spcAft>
                <a:spcPts val="0"/>
              </a:spcAft>
              <a:buClr>
                <a:srgbClr val="000000"/>
              </a:buClr>
              <a:buSzPts val="1700"/>
              <a:buFont typeface="Arial"/>
              <a:buNone/>
            </a:pPr>
            <a:r>
              <a:rPr lang="es" sz="1600">
                <a:solidFill>
                  <a:srgbClr val="430098"/>
                </a:solidFill>
                <a:latin typeface="Rubik Light"/>
                <a:ea typeface="Rubik Light"/>
                <a:cs typeface="Rubik Light"/>
                <a:sym typeface="Rubik Light"/>
              </a:rPr>
              <a:t>¡Elige algún tema o proyecto que te interese y relaciónalo con lo aprendido!</a:t>
            </a:r>
            <a:endParaRPr sz="1600">
              <a:solidFill>
                <a:srgbClr val="430098"/>
              </a:solidFill>
              <a:latin typeface="Rubik Light"/>
              <a:ea typeface="Rubik Light"/>
              <a:cs typeface="Rubik Light"/>
              <a:sym typeface="Rubik Ligh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noFill/>
      </p:bgPr>
    </p:bg>
    <p:spTree>
      <p:nvGrpSpPr>
        <p:cNvPr id="389" name="Shape 389"/>
        <p:cNvGrpSpPr/>
        <p:nvPr/>
      </p:nvGrpSpPr>
      <p:grpSpPr>
        <a:xfrm>
          <a:off x="0" y="0"/>
          <a:ext cx="0" cy="0"/>
          <a:chOff x="0" y="0"/>
          <a:chExt cx="0" cy="0"/>
        </a:xfrm>
      </p:grpSpPr>
      <p:pic>
        <p:nvPicPr>
          <p:cNvPr id="390" name="Google Shape;390;p86"/>
          <p:cNvPicPr preferRelativeResize="0"/>
          <p:nvPr/>
        </p:nvPicPr>
        <p:blipFill rotWithShape="1">
          <a:blip r:embed="rId3">
            <a:alphaModFix/>
          </a:blip>
          <a:srcRect b="0" l="0" r="0" t="0"/>
          <a:stretch/>
        </p:blipFill>
        <p:spPr>
          <a:xfrm>
            <a:off x="1719250" y="580725"/>
            <a:ext cx="6276275" cy="4251049"/>
          </a:xfrm>
          <a:prstGeom prst="rect">
            <a:avLst/>
          </a:prstGeom>
          <a:noFill/>
          <a:ln>
            <a:noFill/>
          </a:ln>
        </p:spPr>
      </p:pic>
      <p:sp>
        <p:nvSpPr>
          <p:cNvPr id="391" name="Google Shape;391;p86"/>
          <p:cNvSpPr txBox="1"/>
          <p:nvPr/>
        </p:nvSpPr>
        <p:spPr>
          <a:xfrm>
            <a:off x="899775" y="299275"/>
            <a:ext cx="7329300" cy="58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2800">
                <a:solidFill>
                  <a:srgbClr val="434343"/>
                </a:solidFill>
                <a:latin typeface="Rubik"/>
                <a:ea typeface="Rubik"/>
                <a:cs typeface="Rubik"/>
                <a:sym typeface="Rubik"/>
              </a:rPr>
              <a:t>Mapa</a:t>
            </a:r>
            <a:endParaRPr b="1" sz="2800">
              <a:solidFill>
                <a:srgbClr val="009BDE"/>
              </a:solidFill>
              <a:latin typeface="Rubik"/>
              <a:ea typeface="Rubik"/>
              <a:cs typeface="Rubik"/>
              <a:sym typeface="Rubik"/>
            </a:endParaRPr>
          </a:p>
        </p:txBody>
      </p:sp>
      <p:sp>
        <p:nvSpPr>
          <p:cNvPr id="392" name="Google Shape;392;p86"/>
          <p:cNvSpPr/>
          <p:nvPr/>
        </p:nvSpPr>
        <p:spPr>
          <a:xfrm>
            <a:off x="4717150" y="460975"/>
            <a:ext cx="3607959" cy="3234079"/>
          </a:xfrm>
          <a:custGeom>
            <a:rect b="b" l="l" r="r" t="t"/>
            <a:pathLst>
              <a:path extrusionOk="0" h="138179" w="155549">
                <a:moveTo>
                  <a:pt x="12898" y="86451"/>
                </a:moveTo>
                <a:cubicBezTo>
                  <a:pt x="10420" y="71584"/>
                  <a:pt x="2457" y="57938"/>
                  <a:pt x="325" y="43017"/>
                </a:cubicBezTo>
                <a:cubicBezTo>
                  <a:pt x="-1834" y="27902"/>
                  <a:pt x="9771" y="9444"/>
                  <a:pt x="23947" y="3774"/>
                </a:cubicBezTo>
                <a:cubicBezTo>
                  <a:pt x="31669" y="685"/>
                  <a:pt x="40408" y="1187"/>
                  <a:pt x="48712" y="726"/>
                </a:cubicBezTo>
                <a:cubicBezTo>
                  <a:pt x="62295" y="-29"/>
                  <a:pt x="76281" y="-668"/>
                  <a:pt x="89479" y="2631"/>
                </a:cubicBezTo>
                <a:cubicBezTo>
                  <a:pt x="100636" y="5420"/>
                  <a:pt x="109776" y="13562"/>
                  <a:pt x="119197" y="20157"/>
                </a:cubicBezTo>
                <a:cubicBezTo>
                  <a:pt x="135888" y="31841"/>
                  <a:pt x="151662" y="49590"/>
                  <a:pt x="155011" y="69687"/>
                </a:cubicBezTo>
                <a:cubicBezTo>
                  <a:pt x="156349" y="77713"/>
                  <a:pt x="154767" y="85984"/>
                  <a:pt x="153868" y="94071"/>
                </a:cubicBezTo>
                <a:cubicBezTo>
                  <a:pt x="152649" y="105043"/>
                  <a:pt x="149897" y="118134"/>
                  <a:pt x="140914" y="124551"/>
                </a:cubicBezTo>
                <a:cubicBezTo>
                  <a:pt x="131043" y="131602"/>
                  <a:pt x="118633" y="135027"/>
                  <a:pt x="106624" y="136743"/>
                </a:cubicBezTo>
                <a:cubicBezTo>
                  <a:pt x="97820" y="138001"/>
                  <a:pt x="88758" y="138763"/>
                  <a:pt x="79954" y="137505"/>
                </a:cubicBezTo>
                <a:cubicBezTo>
                  <a:pt x="60357" y="134705"/>
                  <a:pt x="44422" y="118737"/>
                  <a:pt x="30424" y="104739"/>
                </a:cubicBezTo>
                <a:cubicBezTo>
                  <a:pt x="24262" y="98577"/>
                  <a:pt x="16414" y="93484"/>
                  <a:pt x="12517" y="85689"/>
                </a:cubicBezTo>
              </a:path>
            </a:pathLst>
          </a:cu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93" name="Google Shape;393;p86"/>
          <p:cNvPicPr preferRelativeResize="0"/>
          <p:nvPr/>
        </p:nvPicPr>
        <p:blipFill rotWithShape="1">
          <a:blip r:embed="rId4">
            <a:alphaModFix/>
          </a:blip>
          <a:srcRect b="36429" l="19440" r="22802" t="31989"/>
          <a:stretch/>
        </p:blipFill>
        <p:spPr>
          <a:xfrm>
            <a:off x="7511575" y="1154025"/>
            <a:ext cx="1396650" cy="473475"/>
          </a:xfrm>
          <a:prstGeom prst="rect">
            <a:avLst/>
          </a:prstGeom>
          <a:noFill/>
          <a:ln>
            <a:noFill/>
          </a:ln>
        </p:spPr>
      </p:pic>
      <p:sp>
        <p:nvSpPr>
          <p:cNvPr id="394" name="Google Shape;394;p86"/>
          <p:cNvSpPr/>
          <p:nvPr/>
        </p:nvSpPr>
        <p:spPr>
          <a:xfrm>
            <a:off x="3099420" y="3175249"/>
            <a:ext cx="3517850" cy="1852850"/>
          </a:xfrm>
          <a:custGeom>
            <a:rect b="b" l="l" r="r" t="t"/>
            <a:pathLst>
              <a:path extrusionOk="0" h="74114" w="140714">
                <a:moveTo>
                  <a:pt x="62100" y="2956"/>
                </a:moveTo>
                <a:cubicBezTo>
                  <a:pt x="38274" y="8564"/>
                  <a:pt x="-9274" y="22787"/>
                  <a:pt x="1673" y="44680"/>
                </a:cubicBezTo>
                <a:cubicBezTo>
                  <a:pt x="5372" y="52078"/>
                  <a:pt x="13919" y="55818"/>
                  <a:pt x="20377" y="60986"/>
                </a:cubicBezTo>
                <a:cubicBezTo>
                  <a:pt x="40709" y="77255"/>
                  <a:pt x="73033" y="76298"/>
                  <a:pt x="98069" y="69138"/>
                </a:cubicBezTo>
                <a:cubicBezTo>
                  <a:pt x="101454" y="68170"/>
                  <a:pt x="105183" y="69423"/>
                  <a:pt x="108620" y="68659"/>
                </a:cubicBezTo>
                <a:cubicBezTo>
                  <a:pt x="111780" y="67957"/>
                  <a:pt x="113877" y="64831"/>
                  <a:pt x="116772" y="63383"/>
                </a:cubicBezTo>
                <a:cubicBezTo>
                  <a:pt x="125265" y="59135"/>
                  <a:pt x="135545" y="55092"/>
                  <a:pt x="139792" y="46598"/>
                </a:cubicBezTo>
                <a:cubicBezTo>
                  <a:pt x="143088" y="40007"/>
                  <a:pt x="136575" y="30878"/>
                  <a:pt x="130680" y="26456"/>
                </a:cubicBezTo>
                <a:cubicBezTo>
                  <a:pt x="125188" y="22335"/>
                  <a:pt x="117865" y="21356"/>
                  <a:pt x="111977" y="17823"/>
                </a:cubicBezTo>
                <a:cubicBezTo>
                  <a:pt x="96185" y="8346"/>
                  <a:pt x="71280" y="-8155"/>
                  <a:pt x="58264" y="4875"/>
                </a:cubicBezTo>
              </a:path>
            </a:pathLst>
          </a:custGeom>
          <a:noFill/>
          <a:ln cap="flat" cmpd="sng" w="28575">
            <a:solidFill>
              <a:schemeClr val="accent3"/>
            </a:solidFill>
            <a:prstDash val="solid"/>
            <a:round/>
            <a:headEnd len="med" w="med" type="none"/>
            <a:tailEnd len="med" w="med" type="none"/>
          </a:ln>
        </p:spPr>
      </p:sp>
      <p:pic>
        <p:nvPicPr>
          <p:cNvPr id="395" name="Google Shape;395;p86"/>
          <p:cNvPicPr preferRelativeResize="0"/>
          <p:nvPr/>
        </p:nvPicPr>
        <p:blipFill>
          <a:blip r:embed="rId5">
            <a:alphaModFix/>
          </a:blip>
          <a:stretch>
            <a:fillRect/>
          </a:stretch>
        </p:blipFill>
        <p:spPr>
          <a:xfrm>
            <a:off x="6410250" y="4117000"/>
            <a:ext cx="714900" cy="714900"/>
          </a:xfrm>
          <a:prstGeom prst="ellipse">
            <a:avLst/>
          </a:prstGeom>
          <a:noFill/>
          <a:ln>
            <a:noFill/>
          </a:ln>
        </p:spPr>
      </p:pic>
      <p:sp>
        <p:nvSpPr>
          <p:cNvPr id="396" name="Google Shape;396;p86"/>
          <p:cNvSpPr/>
          <p:nvPr/>
        </p:nvSpPr>
        <p:spPr>
          <a:xfrm>
            <a:off x="1509623" y="587475"/>
            <a:ext cx="3138350" cy="3165100"/>
          </a:xfrm>
          <a:custGeom>
            <a:rect b="b" l="l" r="r" t="t"/>
            <a:pathLst>
              <a:path extrusionOk="0" h="126604" w="125534">
                <a:moveTo>
                  <a:pt x="78214" y="0"/>
                </a:moveTo>
                <a:cubicBezTo>
                  <a:pt x="57630" y="5614"/>
                  <a:pt x="37672" y="16570"/>
                  <a:pt x="22582" y="31653"/>
                </a:cubicBezTo>
                <a:cubicBezTo>
                  <a:pt x="15864" y="38367"/>
                  <a:pt x="6447" y="43456"/>
                  <a:pt x="2920" y="52275"/>
                </a:cubicBezTo>
                <a:cubicBezTo>
                  <a:pt x="593" y="58094"/>
                  <a:pt x="2030" y="64796"/>
                  <a:pt x="1001" y="70978"/>
                </a:cubicBezTo>
                <a:cubicBezTo>
                  <a:pt x="107" y="76349"/>
                  <a:pt x="-1059" y="82753"/>
                  <a:pt x="1960" y="87284"/>
                </a:cubicBezTo>
                <a:cubicBezTo>
                  <a:pt x="11120" y="101029"/>
                  <a:pt x="20757" y="116345"/>
                  <a:pt x="35531" y="123732"/>
                </a:cubicBezTo>
                <a:cubicBezTo>
                  <a:pt x="42257" y="127095"/>
                  <a:pt x="51089" y="127483"/>
                  <a:pt x="58071" y="124691"/>
                </a:cubicBezTo>
                <a:cubicBezTo>
                  <a:pt x="59972" y="123931"/>
                  <a:pt x="60966" y="121615"/>
                  <a:pt x="62867" y="120855"/>
                </a:cubicBezTo>
                <a:cubicBezTo>
                  <a:pt x="70902" y="117642"/>
                  <a:pt x="80545" y="119449"/>
                  <a:pt x="88285" y="115579"/>
                </a:cubicBezTo>
                <a:cubicBezTo>
                  <a:pt x="99714" y="109865"/>
                  <a:pt x="109013" y="99834"/>
                  <a:pt x="116101" y="89202"/>
                </a:cubicBezTo>
                <a:cubicBezTo>
                  <a:pt x="118123" y="86169"/>
                  <a:pt x="121930" y="84106"/>
                  <a:pt x="122815" y="80570"/>
                </a:cubicBezTo>
                <a:cubicBezTo>
                  <a:pt x="126425" y="66147"/>
                  <a:pt x="122335" y="50837"/>
                  <a:pt x="122335" y="35969"/>
                </a:cubicBezTo>
                <a:cubicBezTo>
                  <a:pt x="122335" y="32292"/>
                  <a:pt x="120970" y="28353"/>
                  <a:pt x="122335" y="24939"/>
                </a:cubicBezTo>
                <a:cubicBezTo>
                  <a:pt x="124243" y="20168"/>
                  <a:pt x="127406" y="13226"/>
                  <a:pt x="123774" y="9592"/>
                </a:cubicBezTo>
                <a:cubicBezTo>
                  <a:pt x="111846" y="-2342"/>
                  <a:pt x="90770" y="960"/>
                  <a:pt x="73898" y="960"/>
                </a:cubicBezTo>
              </a:path>
            </a:pathLst>
          </a:custGeom>
          <a:noFill/>
          <a:ln cap="flat" cmpd="sng" w="28575">
            <a:solidFill>
              <a:srgbClr val="009BDE"/>
            </a:solidFill>
            <a:prstDash val="solid"/>
            <a:round/>
            <a:headEnd len="med" w="med" type="none"/>
            <a:tailEnd len="med" w="med" type="none"/>
          </a:ln>
        </p:spPr>
      </p:sp>
      <p:pic>
        <p:nvPicPr>
          <p:cNvPr id="397" name="Google Shape;397;p86"/>
          <p:cNvPicPr preferRelativeResize="0"/>
          <p:nvPr/>
        </p:nvPicPr>
        <p:blipFill>
          <a:blip r:embed="rId6">
            <a:alphaModFix/>
          </a:blip>
          <a:stretch>
            <a:fillRect/>
          </a:stretch>
        </p:blipFill>
        <p:spPr>
          <a:xfrm flipH="1">
            <a:off x="477587" y="1707049"/>
            <a:ext cx="1032040" cy="587100"/>
          </a:xfrm>
          <a:prstGeom prst="rect">
            <a:avLst/>
          </a:prstGeom>
          <a:noFill/>
          <a:ln>
            <a:noFill/>
          </a:ln>
        </p:spPr>
      </p:pic>
      <p:sp>
        <p:nvSpPr>
          <p:cNvPr id="398" name="Google Shape;398;p8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8" name="Shape 828"/>
        <p:cNvGrpSpPr/>
        <p:nvPr/>
      </p:nvGrpSpPr>
      <p:grpSpPr>
        <a:xfrm>
          <a:off x="0" y="0"/>
          <a:ext cx="0" cy="0"/>
          <a:chOff x="0" y="0"/>
          <a:chExt cx="0" cy="0"/>
        </a:xfrm>
      </p:grpSpPr>
      <p:sp>
        <p:nvSpPr>
          <p:cNvPr id="829" name="Google Shape;829;p140"/>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100"/>
              <a:buNone/>
            </a:pPr>
            <a:fld id="{00000000-1234-1234-1234-123412341234}" type="slidenum">
              <a:rPr lang="es" sz="1100"/>
              <a:t>‹#›</a:t>
            </a:fld>
            <a:endParaRPr sz="1100"/>
          </a:p>
        </p:txBody>
      </p:sp>
      <p:sp>
        <p:nvSpPr>
          <p:cNvPr id="830" name="Google Shape;830;p140"/>
          <p:cNvSpPr txBox="1"/>
          <p:nvPr/>
        </p:nvSpPr>
        <p:spPr>
          <a:xfrm>
            <a:off x="885475" y="1705825"/>
            <a:ext cx="7090800" cy="17202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00000"/>
              </a:lnSpc>
              <a:spcBef>
                <a:spcPts val="0"/>
              </a:spcBef>
              <a:spcAft>
                <a:spcPts val="0"/>
              </a:spcAft>
              <a:buClr>
                <a:srgbClr val="434343"/>
              </a:buClr>
              <a:buSzPts val="1800"/>
              <a:buFont typeface="Rubik"/>
              <a:buAutoNum type="arabicPeriod"/>
            </a:pPr>
            <a:r>
              <a:rPr lang="es" sz="1800">
                <a:solidFill>
                  <a:srgbClr val="434343"/>
                </a:solidFill>
                <a:latin typeface="Rubik"/>
                <a:ea typeface="Rubik"/>
                <a:cs typeface="Rubik"/>
                <a:sym typeface="Rubik"/>
              </a:rPr>
              <a:t>Completar el notebook de hoy (Secciones 1 a 3). </a:t>
            </a:r>
            <a:endParaRPr b="0" i="0" sz="1800" u="none" cap="none" strike="noStrike">
              <a:solidFill>
                <a:srgbClr val="434343"/>
              </a:solidFill>
              <a:latin typeface="Rubik"/>
              <a:ea typeface="Rubik"/>
              <a:cs typeface="Rubik"/>
              <a:sym typeface="Rubik"/>
            </a:endParaRPr>
          </a:p>
          <a:p>
            <a:pPr indent="-342900" lvl="0" marL="457200" marR="0" rtl="0" algn="l">
              <a:lnSpc>
                <a:spcPct val="100000"/>
              </a:lnSpc>
              <a:spcBef>
                <a:spcPts val="1000"/>
              </a:spcBef>
              <a:spcAft>
                <a:spcPts val="0"/>
              </a:spcAft>
              <a:buClr>
                <a:srgbClr val="434343"/>
              </a:buClr>
              <a:buSzPts val="1800"/>
              <a:buFont typeface="Rubik"/>
              <a:buAutoNum type="arabicPeriod"/>
            </a:pPr>
            <a:r>
              <a:rPr lang="es" sz="1800">
                <a:solidFill>
                  <a:srgbClr val="434343"/>
                </a:solidFill>
                <a:latin typeface="Rubik"/>
                <a:ea typeface="Rubik"/>
                <a:cs typeface="Rubik"/>
                <a:sym typeface="Rubik"/>
              </a:rPr>
              <a:t>Terminar de ver los videos de sistemas de recomendación</a:t>
            </a:r>
            <a:r>
              <a:rPr lang="es" sz="1800">
                <a:solidFill>
                  <a:srgbClr val="434343"/>
                </a:solidFill>
                <a:latin typeface="Rubik"/>
                <a:ea typeface="Rubik"/>
                <a:cs typeface="Rubik"/>
                <a:sym typeface="Rubik"/>
              </a:rPr>
              <a:t>.</a:t>
            </a:r>
            <a:endParaRPr b="0" i="0" sz="1800" u="none" cap="none" strike="noStrike">
              <a:solidFill>
                <a:srgbClr val="434343"/>
              </a:solidFill>
              <a:latin typeface="Rubik"/>
              <a:ea typeface="Rubik"/>
              <a:cs typeface="Rubik"/>
              <a:sym typeface="Rubik"/>
            </a:endParaRPr>
          </a:p>
          <a:p>
            <a:pPr indent="-342900" lvl="0" marL="457200" marR="0" rtl="0" algn="l">
              <a:lnSpc>
                <a:spcPct val="100000"/>
              </a:lnSpc>
              <a:spcBef>
                <a:spcPts val="1000"/>
              </a:spcBef>
              <a:spcAft>
                <a:spcPts val="0"/>
              </a:spcAft>
              <a:buClr>
                <a:srgbClr val="434343"/>
              </a:buClr>
              <a:buSzPts val="1800"/>
              <a:buFont typeface="Rubik"/>
              <a:buAutoNum type="arabicPeriod"/>
            </a:pPr>
            <a:r>
              <a:rPr lang="es" sz="1800">
                <a:solidFill>
                  <a:srgbClr val="434343"/>
                </a:solidFill>
                <a:latin typeface="Rubik"/>
                <a:ea typeface="Rubik"/>
                <a:cs typeface="Rubik"/>
                <a:sym typeface="Rubik"/>
              </a:rPr>
              <a:t>Comenzar con la Entrega 06.</a:t>
            </a:r>
            <a:endParaRPr sz="1800">
              <a:solidFill>
                <a:srgbClr val="434343"/>
              </a:solidFill>
              <a:latin typeface="Rubik"/>
              <a:ea typeface="Rubik"/>
              <a:cs typeface="Rubik"/>
              <a:sym typeface="Rubik"/>
            </a:endParaRPr>
          </a:p>
          <a:p>
            <a:pPr indent="-342900" lvl="0" marL="457200" marR="0" rtl="0" algn="l">
              <a:lnSpc>
                <a:spcPct val="100000"/>
              </a:lnSpc>
              <a:spcBef>
                <a:spcPts val="1000"/>
              </a:spcBef>
              <a:spcAft>
                <a:spcPts val="0"/>
              </a:spcAft>
              <a:buClr>
                <a:srgbClr val="434343"/>
              </a:buClr>
              <a:buSzPts val="1800"/>
              <a:buFont typeface="Rubik"/>
              <a:buAutoNum type="arabicPeriod"/>
            </a:pPr>
            <a:r>
              <a:rPr lang="es" sz="1800">
                <a:solidFill>
                  <a:srgbClr val="434343"/>
                </a:solidFill>
                <a:latin typeface="Rubik"/>
                <a:ea typeface="Rubik"/>
                <a:cs typeface="Rubik"/>
                <a:sym typeface="Rubik"/>
              </a:rPr>
              <a:t>Preparar el relato “Data Science en mi vida”.</a:t>
            </a:r>
            <a:endParaRPr sz="1800">
              <a:solidFill>
                <a:srgbClr val="434343"/>
              </a:solidFill>
              <a:latin typeface="Rubik"/>
              <a:ea typeface="Rubik"/>
              <a:cs typeface="Rubik"/>
              <a:sym typeface="Rubik"/>
            </a:endParaRPr>
          </a:p>
          <a:p>
            <a:pPr indent="0" lvl="0" marL="0" marR="0" rtl="0" algn="l">
              <a:lnSpc>
                <a:spcPct val="100000"/>
              </a:lnSpc>
              <a:spcBef>
                <a:spcPts val="1000"/>
              </a:spcBef>
              <a:spcAft>
                <a:spcPts val="0"/>
              </a:spcAft>
              <a:buNone/>
            </a:pPr>
            <a:r>
              <a:t/>
            </a:r>
            <a:endParaRPr sz="1800">
              <a:solidFill>
                <a:srgbClr val="434343"/>
              </a:solidFill>
              <a:latin typeface="Rubik"/>
              <a:ea typeface="Rubik"/>
              <a:cs typeface="Rubik"/>
              <a:sym typeface="Rubik"/>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4" name="Shape 834"/>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2" name="Shape 402"/>
        <p:cNvGrpSpPr/>
        <p:nvPr/>
      </p:nvGrpSpPr>
      <p:grpSpPr>
        <a:xfrm>
          <a:off x="0" y="0"/>
          <a:ext cx="0" cy="0"/>
          <a:chOff x="0" y="0"/>
          <a:chExt cx="0" cy="0"/>
        </a:xfrm>
      </p:grpSpPr>
      <p:sp>
        <p:nvSpPr>
          <p:cNvPr id="403" name="Google Shape;403;p87"/>
          <p:cNvSpPr txBox="1"/>
          <p:nvPr>
            <p:ph type="title"/>
          </p:nvPr>
        </p:nvSpPr>
        <p:spPr>
          <a:xfrm>
            <a:off x="729450" y="587675"/>
            <a:ext cx="55116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Sistemas de recomendación</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7" name="Shape 407"/>
        <p:cNvGrpSpPr/>
        <p:nvPr/>
      </p:nvGrpSpPr>
      <p:grpSpPr>
        <a:xfrm>
          <a:off x="0" y="0"/>
          <a:ext cx="0" cy="0"/>
          <a:chOff x="0" y="0"/>
          <a:chExt cx="0" cy="0"/>
        </a:xfrm>
      </p:grpSpPr>
      <p:sp>
        <p:nvSpPr>
          <p:cNvPr id="408" name="Google Shape;408;p88"/>
          <p:cNvSpPr txBox="1"/>
          <p:nvPr/>
        </p:nvSpPr>
        <p:spPr>
          <a:xfrm>
            <a:off x="899775" y="299275"/>
            <a:ext cx="7329300" cy="58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2800">
                <a:solidFill>
                  <a:srgbClr val="434343"/>
                </a:solidFill>
                <a:latin typeface="Rubik"/>
                <a:ea typeface="Rubik"/>
                <a:cs typeface="Rubik"/>
                <a:sym typeface="Rubik"/>
              </a:rPr>
              <a:t>Hoy nos inspiramos con</a:t>
            </a:r>
            <a:endParaRPr b="1" sz="2800">
              <a:solidFill>
                <a:srgbClr val="E1446D"/>
              </a:solidFill>
              <a:latin typeface="Rubik"/>
              <a:ea typeface="Rubik"/>
              <a:cs typeface="Rubik"/>
              <a:sym typeface="Rubik"/>
            </a:endParaRPr>
          </a:p>
        </p:txBody>
      </p:sp>
      <p:sp>
        <p:nvSpPr>
          <p:cNvPr id="409" name="Google Shape;409;p8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pic>
        <p:nvPicPr>
          <p:cNvPr id="410" name="Google Shape;410;p88"/>
          <p:cNvPicPr preferRelativeResize="0"/>
          <p:nvPr/>
        </p:nvPicPr>
        <p:blipFill>
          <a:blip r:embed="rId3">
            <a:alphaModFix/>
          </a:blip>
          <a:stretch>
            <a:fillRect/>
          </a:stretch>
        </p:blipFill>
        <p:spPr>
          <a:xfrm>
            <a:off x="1543025" y="1857600"/>
            <a:ext cx="5800725" cy="904875"/>
          </a:xfrm>
          <a:prstGeom prst="rect">
            <a:avLst/>
          </a:prstGeom>
          <a:noFill/>
          <a:ln>
            <a:noFill/>
          </a:ln>
        </p:spPr>
      </p:pic>
      <p:sp>
        <p:nvSpPr>
          <p:cNvPr id="411" name="Google Shape;411;p88"/>
          <p:cNvSpPr txBox="1"/>
          <p:nvPr/>
        </p:nvSpPr>
        <p:spPr>
          <a:xfrm>
            <a:off x="3164675" y="3361750"/>
            <a:ext cx="2814600" cy="465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1800" u="sng">
                <a:solidFill>
                  <a:srgbClr val="E1446D"/>
                </a:solidFill>
                <a:latin typeface="Rubik"/>
                <a:ea typeface="Rubik"/>
                <a:cs typeface="Rubik"/>
                <a:sym typeface="Rubik"/>
                <a:hlinkClick r:id="rId4"/>
              </a:rPr>
              <a:t>http://www.mmds.org/</a:t>
            </a:r>
            <a:endParaRPr sz="1800">
              <a:solidFill>
                <a:srgbClr val="E1446D"/>
              </a:solidFill>
              <a:latin typeface="Rubik"/>
              <a:ea typeface="Rubik"/>
              <a:cs typeface="Rubik"/>
              <a:sym typeface="Rubik"/>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5" name="Shape 415"/>
        <p:cNvGrpSpPr/>
        <p:nvPr/>
      </p:nvGrpSpPr>
      <p:grpSpPr>
        <a:xfrm>
          <a:off x="0" y="0"/>
          <a:ext cx="0" cy="0"/>
          <a:chOff x="0" y="0"/>
          <a:chExt cx="0" cy="0"/>
        </a:xfrm>
      </p:grpSpPr>
      <p:sp>
        <p:nvSpPr>
          <p:cNvPr id="416" name="Google Shape;416;p89"/>
          <p:cNvSpPr txBox="1"/>
          <p:nvPr/>
        </p:nvSpPr>
        <p:spPr>
          <a:xfrm>
            <a:off x="899775" y="299275"/>
            <a:ext cx="7329300" cy="58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2800">
                <a:solidFill>
                  <a:srgbClr val="434343"/>
                </a:solidFill>
                <a:latin typeface="Rubik"/>
                <a:ea typeface="Rubik"/>
                <a:cs typeface="Rubik"/>
                <a:sym typeface="Rubik"/>
              </a:rPr>
              <a:t>The long tail</a:t>
            </a:r>
            <a:endParaRPr b="1" sz="2800">
              <a:solidFill>
                <a:srgbClr val="434343"/>
              </a:solidFill>
              <a:latin typeface="Rubik"/>
              <a:ea typeface="Rubik"/>
              <a:cs typeface="Rubik"/>
              <a:sym typeface="Rubik"/>
            </a:endParaRPr>
          </a:p>
          <a:p>
            <a:pPr indent="0" lvl="0" marL="0" rtl="0" algn="l">
              <a:spcBef>
                <a:spcPts val="0"/>
              </a:spcBef>
              <a:spcAft>
                <a:spcPts val="0"/>
              </a:spcAft>
              <a:buNone/>
            </a:pPr>
            <a:r>
              <a:rPr lang="es" sz="1800">
                <a:solidFill>
                  <a:srgbClr val="E1446D"/>
                </a:solidFill>
                <a:latin typeface="Rubik"/>
                <a:ea typeface="Rubik"/>
                <a:cs typeface="Rubik"/>
                <a:sym typeface="Rubik"/>
              </a:rPr>
              <a:t>Ejemplo: Into Thin Air y Touching Void</a:t>
            </a:r>
            <a:endParaRPr sz="1800">
              <a:solidFill>
                <a:srgbClr val="E1446D"/>
              </a:solidFill>
              <a:latin typeface="Rubik"/>
              <a:ea typeface="Rubik"/>
              <a:cs typeface="Rubik"/>
              <a:sym typeface="Rubik"/>
            </a:endParaRPr>
          </a:p>
        </p:txBody>
      </p:sp>
      <p:sp>
        <p:nvSpPr>
          <p:cNvPr id="417" name="Google Shape;417;p8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pic>
        <p:nvPicPr>
          <p:cNvPr id="418" name="Google Shape;418;p89"/>
          <p:cNvPicPr preferRelativeResize="0"/>
          <p:nvPr/>
        </p:nvPicPr>
        <p:blipFill>
          <a:blip r:embed="rId3">
            <a:alphaModFix/>
          </a:blip>
          <a:stretch>
            <a:fillRect/>
          </a:stretch>
        </p:blipFill>
        <p:spPr>
          <a:xfrm>
            <a:off x="1032025" y="1303600"/>
            <a:ext cx="5638449" cy="3686675"/>
          </a:xfrm>
          <a:prstGeom prst="rect">
            <a:avLst/>
          </a:prstGeom>
          <a:noFill/>
          <a:ln>
            <a:noFill/>
          </a:ln>
        </p:spPr>
      </p:pic>
      <p:pic>
        <p:nvPicPr>
          <p:cNvPr id="419" name="Google Shape;419;p89">
            <a:hlinkClick r:id="rId4"/>
          </p:cNvPr>
          <p:cNvPicPr preferRelativeResize="0"/>
          <p:nvPr/>
        </p:nvPicPr>
        <p:blipFill rotWithShape="1">
          <a:blip r:embed="rId5">
            <a:alphaModFix/>
          </a:blip>
          <a:srcRect b="0" l="12103" r="12103" t="0"/>
          <a:stretch/>
        </p:blipFill>
        <p:spPr>
          <a:xfrm>
            <a:off x="7011800" y="3903100"/>
            <a:ext cx="687300" cy="680400"/>
          </a:xfrm>
          <a:prstGeom prst="ellipse">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